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7.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8.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417" r:id="rId2"/>
    <p:sldId id="413" r:id="rId3"/>
    <p:sldId id="420" r:id="rId4"/>
    <p:sldId id="422" r:id="rId5"/>
    <p:sldId id="435" r:id="rId6"/>
    <p:sldId id="465" r:id="rId7"/>
    <p:sldId id="436" r:id="rId8"/>
    <p:sldId id="437" r:id="rId9"/>
    <p:sldId id="438" r:id="rId10"/>
    <p:sldId id="439" r:id="rId11"/>
    <p:sldId id="410" r:id="rId12"/>
    <p:sldId id="440" r:id="rId13"/>
    <p:sldId id="441" r:id="rId14"/>
    <p:sldId id="442" r:id="rId15"/>
    <p:sldId id="469" r:id="rId16"/>
    <p:sldId id="443" r:id="rId17"/>
    <p:sldId id="444" r:id="rId18"/>
    <p:sldId id="445" r:id="rId19"/>
    <p:sldId id="446" r:id="rId20"/>
    <p:sldId id="470" r:id="rId21"/>
    <p:sldId id="466" r:id="rId22"/>
    <p:sldId id="447" r:id="rId23"/>
    <p:sldId id="448" r:id="rId24"/>
    <p:sldId id="449" r:id="rId25"/>
    <p:sldId id="467" r:id="rId26"/>
    <p:sldId id="450" r:id="rId27"/>
    <p:sldId id="451" r:id="rId28"/>
    <p:sldId id="452" r:id="rId29"/>
    <p:sldId id="453" r:id="rId30"/>
    <p:sldId id="454" r:id="rId31"/>
    <p:sldId id="455" r:id="rId32"/>
    <p:sldId id="456" r:id="rId33"/>
    <p:sldId id="457" r:id="rId34"/>
    <p:sldId id="458" r:id="rId35"/>
    <p:sldId id="459" r:id="rId36"/>
    <p:sldId id="461" r:id="rId37"/>
    <p:sldId id="468" r:id="rId38"/>
    <p:sldId id="462" r:id="rId39"/>
    <p:sldId id="463" r:id="rId40"/>
    <p:sldId id="464" r:id="rId41"/>
    <p:sldId id="433"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34E"/>
    <a:srgbClr val="4E753B"/>
    <a:srgbClr val="DCDCDC"/>
    <a:srgbClr val="2E4523"/>
    <a:srgbClr val="06275E"/>
    <a:srgbClr val="0B3774"/>
    <a:srgbClr val="B88F4D"/>
    <a:srgbClr val="FFFFFF"/>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3" autoAdjust="0"/>
    <p:restoredTop sz="94660"/>
  </p:normalViewPr>
  <p:slideViewPr>
    <p:cSldViewPr snapToGrid="0">
      <p:cViewPr varScale="1">
        <p:scale>
          <a:sx n="128" d="100"/>
          <a:sy n="128" d="100"/>
        </p:scale>
        <p:origin x="341" y="134"/>
      </p:cViewPr>
      <p:guideLst/>
    </p:cSldViewPr>
  </p:slideViewPr>
  <p:notesTextViewPr>
    <p:cViewPr>
      <p:scale>
        <a:sx n="3" d="2"/>
        <a:sy n="3" d="2"/>
      </p:scale>
      <p:origin x="0" y="0"/>
    </p:cViewPr>
  </p:notesTextViewPr>
  <p:sorterViewPr>
    <p:cViewPr varScale="1">
      <p:scale>
        <a:sx n="100" d="100"/>
        <a:sy n="100" d="100"/>
      </p:scale>
      <p:origin x="0" y="-219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13817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89857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70289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32640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22350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002266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78605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2023/5/8</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2023/5/8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2023/5/8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rotWithShape="1">
          <a:blip r:embed="rId2"/>
          <a:srcRect r="39086"/>
          <a:stretch/>
        </p:blipFill>
        <p:spPr>
          <a:xfrm>
            <a:off x="-161944" y="-252730"/>
            <a:ext cx="1614844" cy="1751330"/>
          </a:xfrm>
          <a:prstGeom prst="rect">
            <a:avLst/>
          </a:prstGeom>
        </p:spPr>
      </p:pic>
      <p:grpSp>
        <p:nvGrpSpPr>
          <p:cNvPr id="12" name="组合 11">
            <a:extLst>
              <a:ext uri="{FF2B5EF4-FFF2-40B4-BE49-F238E27FC236}">
                <a16:creationId xmlns:a16="http://schemas.microsoft.com/office/drawing/2014/main" id="{C1932C91-A42B-4C7E-A3A1-CB8C4BA9AD66}"/>
              </a:ext>
            </a:extLst>
          </p:cNvPr>
          <p:cNvGrpSpPr/>
          <p:nvPr userDrawn="1"/>
        </p:nvGrpSpPr>
        <p:grpSpPr>
          <a:xfrm>
            <a:off x="-6350" y="5576887"/>
            <a:ext cx="12192000" cy="1281113"/>
            <a:chOff x="-6350" y="3575050"/>
            <a:chExt cx="12192000" cy="1281113"/>
          </a:xfrm>
          <a:gradFill>
            <a:gsLst>
              <a:gs pos="11000">
                <a:srgbClr val="BD934E">
                  <a:alpha val="0"/>
                </a:srgbClr>
              </a:gs>
              <a:gs pos="100000">
                <a:srgbClr val="BD934E">
                  <a:alpha val="30000"/>
                </a:srgbClr>
              </a:gs>
            </a:gsLst>
            <a:lin ang="5400000" scaled="0"/>
          </a:gradFill>
        </p:grpSpPr>
        <p:grpSp>
          <p:nvGrpSpPr>
            <p:cNvPr id="13" name="Group 205">
              <a:extLst>
                <a:ext uri="{FF2B5EF4-FFF2-40B4-BE49-F238E27FC236}">
                  <a16:creationId xmlns:a16="http://schemas.microsoft.com/office/drawing/2014/main" id="{E7582DE0-9EAE-422E-A9BE-20787B421F5E}"/>
                </a:ext>
              </a:extLst>
            </p:cNvPr>
            <p:cNvGrpSpPr>
              <a:grpSpLocks/>
            </p:cNvGrpSpPr>
            <p:nvPr userDrawn="1"/>
          </p:nvGrpSpPr>
          <p:grpSpPr bwMode="auto">
            <a:xfrm>
              <a:off x="4810125" y="4400550"/>
              <a:ext cx="4105275" cy="433388"/>
              <a:chOff x="3030" y="2772"/>
              <a:chExt cx="2586" cy="273"/>
            </a:xfrm>
            <a:grpFill/>
          </p:grpSpPr>
          <p:sp>
            <p:nvSpPr>
              <p:cNvPr id="116" name="Line 5">
                <a:extLst>
                  <a:ext uri="{FF2B5EF4-FFF2-40B4-BE49-F238E27FC236}">
                    <a16:creationId xmlns:a16="http://schemas.microsoft.com/office/drawing/2014/main" id="{BB494F25-26E9-4508-8EE1-DF5041E24797}"/>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a:extLst>
                  <a:ext uri="{FF2B5EF4-FFF2-40B4-BE49-F238E27FC236}">
                    <a16:creationId xmlns:a16="http://schemas.microsoft.com/office/drawing/2014/main" id="{275C9FAD-3803-4076-988A-F337B0DECB6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
                <a:extLst>
                  <a:ext uri="{FF2B5EF4-FFF2-40B4-BE49-F238E27FC236}">
                    <a16:creationId xmlns:a16="http://schemas.microsoft.com/office/drawing/2014/main" id="{086533F8-6592-4328-8849-B9457B352760}"/>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
                <a:extLst>
                  <a:ext uri="{FF2B5EF4-FFF2-40B4-BE49-F238E27FC236}">
                    <a16:creationId xmlns:a16="http://schemas.microsoft.com/office/drawing/2014/main" id="{FC805199-E870-4307-92F3-09D8A0A95F8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
                <a:extLst>
                  <a:ext uri="{FF2B5EF4-FFF2-40B4-BE49-F238E27FC236}">
                    <a16:creationId xmlns:a16="http://schemas.microsoft.com/office/drawing/2014/main" id="{1D6727D1-B7B1-4854-B6B5-96C34330B5CE}"/>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
                <a:extLst>
                  <a:ext uri="{FF2B5EF4-FFF2-40B4-BE49-F238E27FC236}">
                    <a16:creationId xmlns:a16="http://schemas.microsoft.com/office/drawing/2014/main" id="{14F5568D-BF21-4347-8E9B-D376D270FB28}"/>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
                <a:extLst>
                  <a:ext uri="{FF2B5EF4-FFF2-40B4-BE49-F238E27FC236}">
                    <a16:creationId xmlns:a16="http://schemas.microsoft.com/office/drawing/2014/main" id="{D2FD2A74-6207-431A-AC44-0703FB4E74A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
                <a:extLst>
                  <a:ext uri="{FF2B5EF4-FFF2-40B4-BE49-F238E27FC236}">
                    <a16:creationId xmlns:a16="http://schemas.microsoft.com/office/drawing/2014/main" id="{A644DF79-4F0D-4CD4-AD5E-AA070C00812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a:extLst>
                  <a:ext uri="{FF2B5EF4-FFF2-40B4-BE49-F238E27FC236}">
                    <a16:creationId xmlns:a16="http://schemas.microsoft.com/office/drawing/2014/main" id="{8EB8467A-39D6-44CA-9501-636D79BC3A5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
                <a:extLst>
                  <a:ext uri="{FF2B5EF4-FFF2-40B4-BE49-F238E27FC236}">
                    <a16:creationId xmlns:a16="http://schemas.microsoft.com/office/drawing/2014/main" id="{590D30EB-7432-4DD7-A4C6-49520311F71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
                <a:extLst>
                  <a:ext uri="{FF2B5EF4-FFF2-40B4-BE49-F238E27FC236}">
                    <a16:creationId xmlns:a16="http://schemas.microsoft.com/office/drawing/2014/main" id="{8B9BEAAD-2A87-4883-B7E1-220EE5477034}"/>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6">
                <a:extLst>
                  <a:ext uri="{FF2B5EF4-FFF2-40B4-BE49-F238E27FC236}">
                    <a16:creationId xmlns:a16="http://schemas.microsoft.com/office/drawing/2014/main" id="{DCB0004A-2076-4C32-B0AE-BF2AE43D1C93}"/>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7">
                <a:extLst>
                  <a:ext uri="{FF2B5EF4-FFF2-40B4-BE49-F238E27FC236}">
                    <a16:creationId xmlns:a16="http://schemas.microsoft.com/office/drawing/2014/main" id="{E4797545-E059-42AE-9433-2AE0F004C033}"/>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8">
                <a:extLst>
                  <a:ext uri="{FF2B5EF4-FFF2-40B4-BE49-F238E27FC236}">
                    <a16:creationId xmlns:a16="http://schemas.microsoft.com/office/drawing/2014/main" id="{9A5B4A04-B3C7-44A3-BD83-FE74F935143F}"/>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9">
                <a:extLst>
                  <a:ext uri="{FF2B5EF4-FFF2-40B4-BE49-F238E27FC236}">
                    <a16:creationId xmlns:a16="http://schemas.microsoft.com/office/drawing/2014/main" id="{FF7A6409-DB4E-41EF-B7C5-C9FF82EE159F}"/>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0">
                <a:extLst>
                  <a:ext uri="{FF2B5EF4-FFF2-40B4-BE49-F238E27FC236}">
                    <a16:creationId xmlns:a16="http://schemas.microsoft.com/office/drawing/2014/main" id="{2AD4953A-691A-4584-A5E0-77B37C28B798}"/>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1">
                <a:extLst>
                  <a:ext uri="{FF2B5EF4-FFF2-40B4-BE49-F238E27FC236}">
                    <a16:creationId xmlns:a16="http://schemas.microsoft.com/office/drawing/2014/main" id="{B0206ACC-7A14-4AF5-A2B6-488BD519268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2">
                <a:extLst>
                  <a:ext uri="{FF2B5EF4-FFF2-40B4-BE49-F238E27FC236}">
                    <a16:creationId xmlns:a16="http://schemas.microsoft.com/office/drawing/2014/main" id="{7CC2CDF5-5FD3-4D20-8017-5490680D25F3}"/>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3">
                <a:extLst>
                  <a:ext uri="{FF2B5EF4-FFF2-40B4-BE49-F238E27FC236}">
                    <a16:creationId xmlns:a16="http://schemas.microsoft.com/office/drawing/2014/main" id="{6D512666-9F89-48BB-9672-D46514C0DD6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4">
                <a:extLst>
                  <a:ext uri="{FF2B5EF4-FFF2-40B4-BE49-F238E27FC236}">
                    <a16:creationId xmlns:a16="http://schemas.microsoft.com/office/drawing/2014/main" id="{10DB8614-731B-4CBC-981E-1E78304E6EEE}"/>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5">
                <a:extLst>
                  <a:ext uri="{FF2B5EF4-FFF2-40B4-BE49-F238E27FC236}">
                    <a16:creationId xmlns:a16="http://schemas.microsoft.com/office/drawing/2014/main" id="{44DEFC8F-019A-422A-AD4B-520301BE4FBA}"/>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6">
                <a:extLst>
                  <a:ext uri="{FF2B5EF4-FFF2-40B4-BE49-F238E27FC236}">
                    <a16:creationId xmlns:a16="http://schemas.microsoft.com/office/drawing/2014/main" id="{72BD3252-52FA-464E-8373-56D5D5043DF1}"/>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7">
                <a:extLst>
                  <a:ext uri="{FF2B5EF4-FFF2-40B4-BE49-F238E27FC236}">
                    <a16:creationId xmlns:a16="http://schemas.microsoft.com/office/drawing/2014/main" id="{62EA03D6-8839-41A0-9E72-65D0705283A9}"/>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
                <a:extLst>
                  <a:ext uri="{FF2B5EF4-FFF2-40B4-BE49-F238E27FC236}">
                    <a16:creationId xmlns:a16="http://schemas.microsoft.com/office/drawing/2014/main" id="{2F627BB7-4027-49DF-86BC-A4441FFCDE28}"/>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
                <a:extLst>
                  <a:ext uri="{FF2B5EF4-FFF2-40B4-BE49-F238E27FC236}">
                    <a16:creationId xmlns:a16="http://schemas.microsoft.com/office/drawing/2014/main" id="{C86323FC-D273-4CB9-95DC-E6019A622C62}"/>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0">
                <a:extLst>
                  <a:ext uri="{FF2B5EF4-FFF2-40B4-BE49-F238E27FC236}">
                    <a16:creationId xmlns:a16="http://schemas.microsoft.com/office/drawing/2014/main" id="{B0089F41-9618-4A6F-A45B-BE3B99A59980}"/>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1">
                <a:extLst>
                  <a:ext uri="{FF2B5EF4-FFF2-40B4-BE49-F238E27FC236}">
                    <a16:creationId xmlns:a16="http://schemas.microsoft.com/office/drawing/2014/main" id="{47F19A9E-2D6B-438B-87C2-043E64D62807}"/>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2">
                <a:extLst>
                  <a:ext uri="{FF2B5EF4-FFF2-40B4-BE49-F238E27FC236}">
                    <a16:creationId xmlns:a16="http://schemas.microsoft.com/office/drawing/2014/main" id="{BE418E82-0B1E-4731-93D5-1D390FF9E5B3}"/>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3">
                <a:extLst>
                  <a:ext uri="{FF2B5EF4-FFF2-40B4-BE49-F238E27FC236}">
                    <a16:creationId xmlns:a16="http://schemas.microsoft.com/office/drawing/2014/main" id="{1F31C897-3696-4EA2-9A6A-62CBB75D4E2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4">
                <a:extLst>
                  <a:ext uri="{FF2B5EF4-FFF2-40B4-BE49-F238E27FC236}">
                    <a16:creationId xmlns:a16="http://schemas.microsoft.com/office/drawing/2014/main" id="{23ED87F8-06E6-42DC-A618-2E1E75C075CB}"/>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5">
                <a:extLst>
                  <a:ext uri="{FF2B5EF4-FFF2-40B4-BE49-F238E27FC236}">
                    <a16:creationId xmlns:a16="http://schemas.microsoft.com/office/drawing/2014/main" id="{49DFFB44-AD38-4F6D-966D-23BD57D63C8D}"/>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6">
                <a:extLst>
                  <a:ext uri="{FF2B5EF4-FFF2-40B4-BE49-F238E27FC236}">
                    <a16:creationId xmlns:a16="http://schemas.microsoft.com/office/drawing/2014/main" id="{E96AC8C5-0BD3-4FFD-B661-51CEF52471A9}"/>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7">
                <a:extLst>
                  <a:ext uri="{FF2B5EF4-FFF2-40B4-BE49-F238E27FC236}">
                    <a16:creationId xmlns:a16="http://schemas.microsoft.com/office/drawing/2014/main" id="{494F5F2E-36C0-482F-B324-F270BB8F829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8">
                <a:extLst>
                  <a:ext uri="{FF2B5EF4-FFF2-40B4-BE49-F238E27FC236}">
                    <a16:creationId xmlns:a16="http://schemas.microsoft.com/office/drawing/2014/main" id="{5FC2F052-6B51-4699-BD08-0D9D6175AEE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9">
                <a:extLst>
                  <a:ext uri="{FF2B5EF4-FFF2-40B4-BE49-F238E27FC236}">
                    <a16:creationId xmlns:a16="http://schemas.microsoft.com/office/drawing/2014/main" id="{BC239C09-F5B0-4A41-BB64-2D74C25D064E}"/>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0">
                <a:extLst>
                  <a:ext uri="{FF2B5EF4-FFF2-40B4-BE49-F238E27FC236}">
                    <a16:creationId xmlns:a16="http://schemas.microsoft.com/office/drawing/2014/main" id="{EA998CB8-C43A-421E-A6F0-3D758CECD5AF}"/>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1">
                <a:extLst>
                  <a:ext uri="{FF2B5EF4-FFF2-40B4-BE49-F238E27FC236}">
                    <a16:creationId xmlns:a16="http://schemas.microsoft.com/office/drawing/2014/main" id="{EB113A8A-2133-455A-A4A2-B2822298CE54}"/>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2">
                <a:extLst>
                  <a:ext uri="{FF2B5EF4-FFF2-40B4-BE49-F238E27FC236}">
                    <a16:creationId xmlns:a16="http://schemas.microsoft.com/office/drawing/2014/main" id="{3311364D-DECB-41FF-89AF-6DBAD958C71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
                <a:extLst>
                  <a:ext uri="{FF2B5EF4-FFF2-40B4-BE49-F238E27FC236}">
                    <a16:creationId xmlns:a16="http://schemas.microsoft.com/office/drawing/2014/main" id="{27B2E33F-99DC-48C5-8E3D-5B92969864B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
                <a:extLst>
                  <a:ext uri="{FF2B5EF4-FFF2-40B4-BE49-F238E27FC236}">
                    <a16:creationId xmlns:a16="http://schemas.microsoft.com/office/drawing/2014/main" id="{6EBED0A3-54CC-4C47-AD61-9B49E630549B}"/>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5">
                <a:extLst>
                  <a:ext uri="{FF2B5EF4-FFF2-40B4-BE49-F238E27FC236}">
                    <a16:creationId xmlns:a16="http://schemas.microsoft.com/office/drawing/2014/main" id="{C2CEA2B8-6881-4345-930C-E62C05C1BED9}"/>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
                <a:extLst>
                  <a:ext uri="{FF2B5EF4-FFF2-40B4-BE49-F238E27FC236}">
                    <a16:creationId xmlns:a16="http://schemas.microsoft.com/office/drawing/2014/main" id="{B010F83A-4C76-4B41-9204-CC38CFE6A45B}"/>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
                <a:extLst>
                  <a:ext uri="{FF2B5EF4-FFF2-40B4-BE49-F238E27FC236}">
                    <a16:creationId xmlns:a16="http://schemas.microsoft.com/office/drawing/2014/main" id="{7105C5B4-EF01-46FE-A2FE-EBD2B3371266}"/>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
                <a:extLst>
                  <a:ext uri="{FF2B5EF4-FFF2-40B4-BE49-F238E27FC236}">
                    <a16:creationId xmlns:a16="http://schemas.microsoft.com/office/drawing/2014/main" id="{13E53B90-C3F8-4838-AEDF-03ED8E6686C1}"/>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
                <a:extLst>
                  <a:ext uri="{FF2B5EF4-FFF2-40B4-BE49-F238E27FC236}">
                    <a16:creationId xmlns:a16="http://schemas.microsoft.com/office/drawing/2014/main" id="{A9220A21-EFCD-4DD7-950A-DCE914BEB225}"/>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0">
                <a:extLst>
                  <a:ext uri="{FF2B5EF4-FFF2-40B4-BE49-F238E27FC236}">
                    <a16:creationId xmlns:a16="http://schemas.microsoft.com/office/drawing/2014/main" id="{60524879-D419-4900-8E99-57097B85B88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1">
                <a:extLst>
                  <a:ext uri="{FF2B5EF4-FFF2-40B4-BE49-F238E27FC236}">
                    <a16:creationId xmlns:a16="http://schemas.microsoft.com/office/drawing/2014/main" id="{59517FED-F952-45CE-A4BF-C179E0817E35}"/>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2">
                <a:extLst>
                  <a:ext uri="{FF2B5EF4-FFF2-40B4-BE49-F238E27FC236}">
                    <a16:creationId xmlns:a16="http://schemas.microsoft.com/office/drawing/2014/main" id="{1089E72B-5E0B-4A7B-B1D5-63DBF2800A0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3">
                <a:extLst>
                  <a:ext uri="{FF2B5EF4-FFF2-40B4-BE49-F238E27FC236}">
                    <a16:creationId xmlns:a16="http://schemas.microsoft.com/office/drawing/2014/main" id="{E6B1FA15-05BC-42A4-A8E3-EC007BB85AEB}"/>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4">
                <a:extLst>
                  <a:ext uri="{FF2B5EF4-FFF2-40B4-BE49-F238E27FC236}">
                    <a16:creationId xmlns:a16="http://schemas.microsoft.com/office/drawing/2014/main" id="{3FA95DF3-D777-45CE-B945-F9B69373F76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5">
                <a:extLst>
                  <a:ext uri="{FF2B5EF4-FFF2-40B4-BE49-F238E27FC236}">
                    <a16:creationId xmlns:a16="http://schemas.microsoft.com/office/drawing/2014/main" id="{3867F6B6-DE9E-4ABD-BBFD-2995B4FE40B8}"/>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6">
                <a:extLst>
                  <a:ext uri="{FF2B5EF4-FFF2-40B4-BE49-F238E27FC236}">
                    <a16:creationId xmlns:a16="http://schemas.microsoft.com/office/drawing/2014/main" id="{3271F19E-3C70-4436-882F-32CBC8A712DA}"/>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9F904329-A103-4376-B05C-ABA55C2432C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C030A4A6-EE88-42FA-917F-3042043EA71E}"/>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9">
                <a:extLst>
                  <a:ext uri="{FF2B5EF4-FFF2-40B4-BE49-F238E27FC236}">
                    <a16:creationId xmlns:a16="http://schemas.microsoft.com/office/drawing/2014/main" id="{0B5C4106-7855-4ED0-BE06-583DA99E6AA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0">
                <a:extLst>
                  <a:ext uri="{FF2B5EF4-FFF2-40B4-BE49-F238E27FC236}">
                    <a16:creationId xmlns:a16="http://schemas.microsoft.com/office/drawing/2014/main" id="{96083783-CB18-492E-9548-7CB5B64A9DFB}"/>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1">
                <a:extLst>
                  <a:ext uri="{FF2B5EF4-FFF2-40B4-BE49-F238E27FC236}">
                    <a16:creationId xmlns:a16="http://schemas.microsoft.com/office/drawing/2014/main" id="{5114EA78-B6C8-47F8-9F10-11EA180525AF}"/>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2">
                <a:extLst>
                  <a:ext uri="{FF2B5EF4-FFF2-40B4-BE49-F238E27FC236}">
                    <a16:creationId xmlns:a16="http://schemas.microsoft.com/office/drawing/2014/main" id="{3658D842-8770-4721-B0E7-7ABC52F071C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3">
                <a:extLst>
                  <a:ext uri="{FF2B5EF4-FFF2-40B4-BE49-F238E27FC236}">
                    <a16:creationId xmlns:a16="http://schemas.microsoft.com/office/drawing/2014/main" id="{26601BF5-528D-404B-9A2E-C9B65D2BB44E}"/>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4">
                <a:extLst>
                  <a:ext uri="{FF2B5EF4-FFF2-40B4-BE49-F238E27FC236}">
                    <a16:creationId xmlns:a16="http://schemas.microsoft.com/office/drawing/2014/main" id="{9B37E15D-3CEB-4C62-9F95-CBD41A0D20BC}"/>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5">
                <a:extLst>
                  <a:ext uri="{FF2B5EF4-FFF2-40B4-BE49-F238E27FC236}">
                    <a16:creationId xmlns:a16="http://schemas.microsoft.com/office/drawing/2014/main" id="{2C73B311-9234-48B7-97B6-FD11AF762579}"/>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6">
                <a:extLst>
                  <a:ext uri="{FF2B5EF4-FFF2-40B4-BE49-F238E27FC236}">
                    <a16:creationId xmlns:a16="http://schemas.microsoft.com/office/drawing/2014/main" id="{7D674787-544F-4BCD-87DC-4CAC6DEECE6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7">
                <a:extLst>
                  <a:ext uri="{FF2B5EF4-FFF2-40B4-BE49-F238E27FC236}">
                    <a16:creationId xmlns:a16="http://schemas.microsoft.com/office/drawing/2014/main" id="{E793B859-7190-4361-9E55-0E591235291B}"/>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8">
                <a:extLst>
                  <a:ext uri="{FF2B5EF4-FFF2-40B4-BE49-F238E27FC236}">
                    <a16:creationId xmlns:a16="http://schemas.microsoft.com/office/drawing/2014/main" id="{E678F3B0-C263-43BB-81BA-2934D5E0ACA4}"/>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9">
                <a:extLst>
                  <a:ext uri="{FF2B5EF4-FFF2-40B4-BE49-F238E27FC236}">
                    <a16:creationId xmlns:a16="http://schemas.microsoft.com/office/drawing/2014/main" id="{BAFE7EFE-6FA6-40DE-9A17-D3D6569DA03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0">
                <a:extLst>
                  <a:ext uri="{FF2B5EF4-FFF2-40B4-BE49-F238E27FC236}">
                    <a16:creationId xmlns:a16="http://schemas.microsoft.com/office/drawing/2014/main" id="{ACBF030C-0757-49C1-A319-4A8E33DF4670}"/>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1">
                <a:extLst>
                  <a:ext uri="{FF2B5EF4-FFF2-40B4-BE49-F238E27FC236}">
                    <a16:creationId xmlns:a16="http://schemas.microsoft.com/office/drawing/2014/main" id="{FEF03FC2-5C19-452D-8092-019B570088B2}"/>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2">
                <a:extLst>
                  <a:ext uri="{FF2B5EF4-FFF2-40B4-BE49-F238E27FC236}">
                    <a16:creationId xmlns:a16="http://schemas.microsoft.com/office/drawing/2014/main" id="{D63FC52E-B9C3-4D75-B38A-7739FB42D590}"/>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3">
                <a:extLst>
                  <a:ext uri="{FF2B5EF4-FFF2-40B4-BE49-F238E27FC236}">
                    <a16:creationId xmlns:a16="http://schemas.microsoft.com/office/drawing/2014/main" id="{D7CB10BA-089D-48C0-827C-84D82785505D}"/>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4">
                <a:extLst>
                  <a:ext uri="{FF2B5EF4-FFF2-40B4-BE49-F238E27FC236}">
                    <a16:creationId xmlns:a16="http://schemas.microsoft.com/office/drawing/2014/main" id="{6E43E1FD-C11B-487F-87AE-1649615E996B}"/>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5">
                <a:extLst>
                  <a:ext uri="{FF2B5EF4-FFF2-40B4-BE49-F238E27FC236}">
                    <a16:creationId xmlns:a16="http://schemas.microsoft.com/office/drawing/2014/main" id="{47E3CC1A-1579-453E-ADD4-B212AB28AD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6">
                <a:extLst>
                  <a:ext uri="{FF2B5EF4-FFF2-40B4-BE49-F238E27FC236}">
                    <a16:creationId xmlns:a16="http://schemas.microsoft.com/office/drawing/2014/main" id="{9E65A64A-C034-449D-85EB-5CF2C3F7B6D7}"/>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7">
                <a:extLst>
                  <a:ext uri="{FF2B5EF4-FFF2-40B4-BE49-F238E27FC236}">
                    <a16:creationId xmlns:a16="http://schemas.microsoft.com/office/drawing/2014/main" id="{37081C14-1529-449A-9A33-DD25B2579032}"/>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8">
                <a:extLst>
                  <a:ext uri="{FF2B5EF4-FFF2-40B4-BE49-F238E27FC236}">
                    <a16:creationId xmlns:a16="http://schemas.microsoft.com/office/drawing/2014/main" id="{2DF22376-3028-4003-A3D6-B655D927934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9">
                <a:extLst>
                  <a:ext uri="{FF2B5EF4-FFF2-40B4-BE49-F238E27FC236}">
                    <a16:creationId xmlns:a16="http://schemas.microsoft.com/office/drawing/2014/main" id="{05914E16-D362-4107-A991-BF53E5EF4A22}"/>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
                <a:extLst>
                  <a:ext uri="{FF2B5EF4-FFF2-40B4-BE49-F238E27FC236}">
                    <a16:creationId xmlns:a16="http://schemas.microsoft.com/office/drawing/2014/main" id="{568EBAAF-078D-48A6-BFE1-CE47EBFB5495}"/>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1">
                <a:extLst>
                  <a:ext uri="{FF2B5EF4-FFF2-40B4-BE49-F238E27FC236}">
                    <a16:creationId xmlns:a16="http://schemas.microsoft.com/office/drawing/2014/main" id="{DE380E9F-F0A2-455D-A197-CE32A0A6EC8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2">
                <a:extLst>
                  <a:ext uri="{FF2B5EF4-FFF2-40B4-BE49-F238E27FC236}">
                    <a16:creationId xmlns:a16="http://schemas.microsoft.com/office/drawing/2014/main" id="{1A327D68-DAEC-415E-8D60-C1F7DA8BD369}"/>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3">
                <a:extLst>
                  <a:ext uri="{FF2B5EF4-FFF2-40B4-BE49-F238E27FC236}">
                    <a16:creationId xmlns:a16="http://schemas.microsoft.com/office/drawing/2014/main" id="{B577BE6F-2D0D-41EA-BADF-45B63D58B85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4">
                <a:extLst>
                  <a:ext uri="{FF2B5EF4-FFF2-40B4-BE49-F238E27FC236}">
                    <a16:creationId xmlns:a16="http://schemas.microsoft.com/office/drawing/2014/main" id="{12B70600-CDAC-4A19-9854-BBBD99C80AF0}"/>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5">
                <a:extLst>
                  <a:ext uri="{FF2B5EF4-FFF2-40B4-BE49-F238E27FC236}">
                    <a16:creationId xmlns:a16="http://schemas.microsoft.com/office/drawing/2014/main" id="{B47A8187-8256-4535-BFEC-C22004D4B173}"/>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6">
                <a:extLst>
                  <a:ext uri="{FF2B5EF4-FFF2-40B4-BE49-F238E27FC236}">
                    <a16:creationId xmlns:a16="http://schemas.microsoft.com/office/drawing/2014/main" id="{627219FD-3F22-4FBD-AAF3-68B71ECF4E1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7">
                <a:extLst>
                  <a:ext uri="{FF2B5EF4-FFF2-40B4-BE49-F238E27FC236}">
                    <a16:creationId xmlns:a16="http://schemas.microsoft.com/office/drawing/2014/main" id="{D1C36E9D-39BF-4462-BF55-43899A5B9830}"/>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8">
                <a:extLst>
                  <a:ext uri="{FF2B5EF4-FFF2-40B4-BE49-F238E27FC236}">
                    <a16:creationId xmlns:a16="http://schemas.microsoft.com/office/drawing/2014/main" id="{21AA8A84-462B-409D-A9C7-D6E01B4BCE4F}"/>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9">
                <a:extLst>
                  <a:ext uri="{FF2B5EF4-FFF2-40B4-BE49-F238E27FC236}">
                    <a16:creationId xmlns:a16="http://schemas.microsoft.com/office/drawing/2014/main" id="{B3320CF2-8A2E-4E92-8A15-7BE7A55BAD4D}"/>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0">
                <a:extLst>
                  <a:ext uri="{FF2B5EF4-FFF2-40B4-BE49-F238E27FC236}">
                    <a16:creationId xmlns:a16="http://schemas.microsoft.com/office/drawing/2014/main" id="{35588BDD-84FF-4561-B833-2D9A366A5E4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1">
                <a:extLst>
                  <a:ext uri="{FF2B5EF4-FFF2-40B4-BE49-F238E27FC236}">
                    <a16:creationId xmlns:a16="http://schemas.microsoft.com/office/drawing/2014/main" id="{54CE5210-E036-4A10-B912-28861B922A0E}"/>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2">
                <a:extLst>
                  <a:ext uri="{FF2B5EF4-FFF2-40B4-BE49-F238E27FC236}">
                    <a16:creationId xmlns:a16="http://schemas.microsoft.com/office/drawing/2014/main" id="{E0FD424B-38D2-4BFD-A70B-A18F77DE3863}"/>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3">
                <a:extLst>
                  <a:ext uri="{FF2B5EF4-FFF2-40B4-BE49-F238E27FC236}">
                    <a16:creationId xmlns:a16="http://schemas.microsoft.com/office/drawing/2014/main" id="{A5D170F8-5454-455A-BA20-FDA6EE00775D}"/>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4">
                <a:extLst>
                  <a:ext uri="{FF2B5EF4-FFF2-40B4-BE49-F238E27FC236}">
                    <a16:creationId xmlns:a16="http://schemas.microsoft.com/office/drawing/2014/main" id="{5EEBF361-DEB5-4CA4-94AA-E2090C5511A6}"/>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5">
                <a:extLst>
                  <a:ext uri="{FF2B5EF4-FFF2-40B4-BE49-F238E27FC236}">
                    <a16:creationId xmlns:a16="http://schemas.microsoft.com/office/drawing/2014/main" id="{38100B1B-723B-4CA6-8F8C-4763437C8173}"/>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6">
                <a:extLst>
                  <a:ext uri="{FF2B5EF4-FFF2-40B4-BE49-F238E27FC236}">
                    <a16:creationId xmlns:a16="http://schemas.microsoft.com/office/drawing/2014/main" id="{DD202096-00B6-46FB-AAA3-3789996D0013}"/>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7">
                <a:extLst>
                  <a:ext uri="{FF2B5EF4-FFF2-40B4-BE49-F238E27FC236}">
                    <a16:creationId xmlns:a16="http://schemas.microsoft.com/office/drawing/2014/main" id="{4B205A23-1748-4331-8482-10947EA120B7}"/>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8">
                <a:extLst>
                  <a:ext uri="{FF2B5EF4-FFF2-40B4-BE49-F238E27FC236}">
                    <a16:creationId xmlns:a16="http://schemas.microsoft.com/office/drawing/2014/main" id="{7929C4E0-39F1-4247-8BE9-9C54C90FC4AD}"/>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9">
                <a:extLst>
                  <a:ext uri="{FF2B5EF4-FFF2-40B4-BE49-F238E27FC236}">
                    <a16:creationId xmlns:a16="http://schemas.microsoft.com/office/drawing/2014/main" id="{037E5E45-594A-4E96-9CC8-872F1118A6B9}"/>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0">
                <a:extLst>
                  <a:ext uri="{FF2B5EF4-FFF2-40B4-BE49-F238E27FC236}">
                    <a16:creationId xmlns:a16="http://schemas.microsoft.com/office/drawing/2014/main" id="{E986DAB7-9B0F-4DAE-A243-B88153C90420}"/>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1">
                <a:extLst>
                  <a:ext uri="{FF2B5EF4-FFF2-40B4-BE49-F238E27FC236}">
                    <a16:creationId xmlns:a16="http://schemas.microsoft.com/office/drawing/2014/main" id="{BEB0B7C2-2F5B-4B9C-897A-4A51B851205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2">
                <a:extLst>
                  <a:ext uri="{FF2B5EF4-FFF2-40B4-BE49-F238E27FC236}">
                    <a16:creationId xmlns:a16="http://schemas.microsoft.com/office/drawing/2014/main" id="{96E28580-433C-40A0-80EC-E6BAF5450E67}"/>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3">
                <a:extLst>
                  <a:ext uri="{FF2B5EF4-FFF2-40B4-BE49-F238E27FC236}">
                    <a16:creationId xmlns:a16="http://schemas.microsoft.com/office/drawing/2014/main" id="{3291B3CA-E4BC-40AC-A0A1-E1125ADDCB4B}"/>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4">
                <a:extLst>
                  <a:ext uri="{FF2B5EF4-FFF2-40B4-BE49-F238E27FC236}">
                    <a16:creationId xmlns:a16="http://schemas.microsoft.com/office/drawing/2014/main" id="{0E3A748F-0BEE-4B15-81B1-D1A55041BE50}"/>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5">
                <a:extLst>
                  <a:ext uri="{FF2B5EF4-FFF2-40B4-BE49-F238E27FC236}">
                    <a16:creationId xmlns:a16="http://schemas.microsoft.com/office/drawing/2014/main" id="{C7B6C1FA-5839-4F05-AA71-3B0CA96D6524}"/>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6">
                <a:extLst>
                  <a:ext uri="{FF2B5EF4-FFF2-40B4-BE49-F238E27FC236}">
                    <a16:creationId xmlns:a16="http://schemas.microsoft.com/office/drawing/2014/main" id="{AF18AEF3-9185-454F-B49E-87B90FC0212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7">
                <a:extLst>
                  <a:ext uri="{FF2B5EF4-FFF2-40B4-BE49-F238E27FC236}">
                    <a16:creationId xmlns:a16="http://schemas.microsoft.com/office/drawing/2014/main" id="{1CD8C5AB-FF5F-4AEA-BB32-FC9E5BBFD76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8">
                <a:extLst>
                  <a:ext uri="{FF2B5EF4-FFF2-40B4-BE49-F238E27FC236}">
                    <a16:creationId xmlns:a16="http://schemas.microsoft.com/office/drawing/2014/main" id="{26B398A2-C7FD-4986-82C0-7464FB012D9A}"/>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9">
                <a:extLst>
                  <a:ext uri="{FF2B5EF4-FFF2-40B4-BE49-F238E27FC236}">
                    <a16:creationId xmlns:a16="http://schemas.microsoft.com/office/drawing/2014/main" id="{EAA15AF1-512E-43BB-B19D-93416AE60595}"/>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10">
                <a:extLst>
                  <a:ext uri="{FF2B5EF4-FFF2-40B4-BE49-F238E27FC236}">
                    <a16:creationId xmlns:a16="http://schemas.microsoft.com/office/drawing/2014/main" id="{D474BA6D-20C0-449F-95A6-F356E52B50CC}"/>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1">
                <a:extLst>
                  <a:ext uri="{FF2B5EF4-FFF2-40B4-BE49-F238E27FC236}">
                    <a16:creationId xmlns:a16="http://schemas.microsoft.com/office/drawing/2014/main" id="{39825743-4626-4E66-A129-CC8152132B8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2">
                <a:extLst>
                  <a:ext uri="{FF2B5EF4-FFF2-40B4-BE49-F238E27FC236}">
                    <a16:creationId xmlns:a16="http://schemas.microsoft.com/office/drawing/2014/main" id="{76E63148-341F-4844-95C1-881B7273E931}"/>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3">
                <a:extLst>
                  <a:ext uri="{FF2B5EF4-FFF2-40B4-BE49-F238E27FC236}">
                    <a16:creationId xmlns:a16="http://schemas.microsoft.com/office/drawing/2014/main" id="{9DF00BF6-90B8-4A67-BB37-717AFA6E9523}"/>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4">
                <a:extLst>
                  <a:ext uri="{FF2B5EF4-FFF2-40B4-BE49-F238E27FC236}">
                    <a16:creationId xmlns:a16="http://schemas.microsoft.com/office/drawing/2014/main" id="{E6D41F55-4752-46FD-8A29-324FDA2FADEF}"/>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5">
                <a:extLst>
                  <a:ext uri="{FF2B5EF4-FFF2-40B4-BE49-F238E27FC236}">
                    <a16:creationId xmlns:a16="http://schemas.microsoft.com/office/drawing/2014/main" id="{1F5E3E08-6212-4479-BEB1-B02AECE4FAC4}"/>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6">
                <a:extLst>
                  <a:ext uri="{FF2B5EF4-FFF2-40B4-BE49-F238E27FC236}">
                    <a16:creationId xmlns:a16="http://schemas.microsoft.com/office/drawing/2014/main" id="{3961D6BA-3763-46AD-8573-5E05A05EC243}"/>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7">
                <a:extLst>
                  <a:ext uri="{FF2B5EF4-FFF2-40B4-BE49-F238E27FC236}">
                    <a16:creationId xmlns:a16="http://schemas.microsoft.com/office/drawing/2014/main" id="{9F3B156B-E2C3-4199-8717-492E6FFBF0E1}"/>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8">
                <a:extLst>
                  <a:ext uri="{FF2B5EF4-FFF2-40B4-BE49-F238E27FC236}">
                    <a16:creationId xmlns:a16="http://schemas.microsoft.com/office/drawing/2014/main" id="{A1066EDA-DCEF-46CD-A310-3BFF10FD8CD6}"/>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9">
                <a:extLst>
                  <a:ext uri="{FF2B5EF4-FFF2-40B4-BE49-F238E27FC236}">
                    <a16:creationId xmlns:a16="http://schemas.microsoft.com/office/drawing/2014/main" id="{A75B6D2A-DD24-4240-8CBB-A7C3F05588F6}"/>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0">
                <a:extLst>
                  <a:ext uri="{FF2B5EF4-FFF2-40B4-BE49-F238E27FC236}">
                    <a16:creationId xmlns:a16="http://schemas.microsoft.com/office/drawing/2014/main" id="{E2A702B9-FED8-41A4-9CCF-CF58C9B91735}"/>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1">
                <a:extLst>
                  <a:ext uri="{FF2B5EF4-FFF2-40B4-BE49-F238E27FC236}">
                    <a16:creationId xmlns:a16="http://schemas.microsoft.com/office/drawing/2014/main" id="{9638C70D-63C6-4CC4-A26A-21BEC747921B}"/>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2">
                <a:extLst>
                  <a:ext uri="{FF2B5EF4-FFF2-40B4-BE49-F238E27FC236}">
                    <a16:creationId xmlns:a16="http://schemas.microsoft.com/office/drawing/2014/main" id="{3B1BE410-5F58-4135-987A-5C10E4C31269}"/>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3">
                <a:extLst>
                  <a:ext uri="{FF2B5EF4-FFF2-40B4-BE49-F238E27FC236}">
                    <a16:creationId xmlns:a16="http://schemas.microsoft.com/office/drawing/2014/main" id="{34F8D4ED-BDDD-4B0C-B71C-33E2F30F8AC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4">
                <a:extLst>
                  <a:ext uri="{FF2B5EF4-FFF2-40B4-BE49-F238E27FC236}">
                    <a16:creationId xmlns:a16="http://schemas.microsoft.com/office/drawing/2014/main" id="{20B654EC-B97A-46AB-9131-D57F9AF279C4}"/>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5">
                <a:extLst>
                  <a:ext uri="{FF2B5EF4-FFF2-40B4-BE49-F238E27FC236}">
                    <a16:creationId xmlns:a16="http://schemas.microsoft.com/office/drawing/2014/main" id="{D90B934D-713D-43E4-B6AB-CEAFB109667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6">
                <a:extLst>
                  <a:ext uri="{FF2B5EF4-FFF2-40B4-BE49-F238E27FC236}">
                    <a16:creationId xmlns:a16="http://schemas.microsoft.com/office/drawing/2014/main" id="{CE46A52D-68DE-4AF0-A881-BF2C0585390D}"/>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7">
                <a:extLst>
                  <a:ext uri="{FF2B5EF4-FFF2-40B4-BE49-F238E27FC236}">
                    <a16:creationId xmlns:a16="http://schemas.microsoft.com/office/drawing/2014/main" id="{A798D8E1-C4C2-429E-A395-F5C3843D22E6}"/>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8">
                <a:extLst>
                  <a:ext uri="{FF2B5EF4-FFF2-40B4-BE49-F238E27FC236}">
                    <a16:creationId xmlns:a16="http://schemas.microsoft.com/office/drawing/2014/main" id="{94337CC9-DBFF-4A45-A7DD-1ADFA10222A1}"/>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9">
                <a:extLst>
                  <a:ext uri="{FF2B5EF4-FFF2-40B4-BE49-F238E27FC236}">
                    <a16:creationId xmlns:a16="http://schemas.microsoft.com/office/drawing/2014/main" id="{469CB0B6-C3EC-4616-9F33-1F99D0AACE58}"/>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30">
                <a:extLst>
                  <a:ext uri="{FF2B5EF4-FFF2-40B4-BE49-F238E27FC236}">
                    <a16:creationId xmlns:a16="http://schemas.microsoft.com/office/drawing/2014/main" id="{A8E8F95E-F4F0-4BE5-98FE-66A4338300E1}"/>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1">
                <a:extLst>
                  <a:ext uri="{FF2B5EF4-FFF2-40B4-BE49-F238E27FC236}">
                    <a16:creationId xmlns:a16="http://schemas.microsoft.com/office/drawing/2014/main" id="{26701608-D28B-4654-8690-C5B1383FECE4}"/>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2">
                <a:extLst>
                  <a:ext uri="{FF2B5EF4-FFF2-40B4-BE49-F238E27FC236}">
                    <a16:creationId xmlns:a16="http://schemas.microsoft.com/office/drawing/2014/main" id="{5D0C9194-4680-4C99-808A-D19B2933C7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3">
                <a:extLst>
                  <a:ext uri="{FF2B5EF4-FFF2-40B4-BE49-F238E27FC236}">
                    <a16:creationId xmlns:a16="http://schemas.microsoft.com/office/drawing/2014/main" id="{1C7D02B7-DA26-4B32-99C9-52397236DD2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4">
                <a:extLst>
                  <a:ext uri="{FF2B5EF4-FFF2-40B4-BE49-F238E27FC236}">
                    <a16:creationId xmlns:a16="http://schemas.microsoft.com/office/drawing/2014/main" id="{710756F7-67C3-47DF-95F0-1CB4A4F06E1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5">
                <a:extLst>
                  <a:ext uri="{FF2B5EF4-FFF2-40B4-BE49-F238E27FC236}">
                    <a16:creationId xmlns:a16="http://schemas.microsoft.com/office/drawing/2014/main" id="{030268F7-2F34-456C-8B85-81571FBE50EA}"/>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6">
                <a:extLst>
                  <a:ext uri="{FF2B5EF4-FFF2-40B4-BE49-F238E27FC236}">
                    <a16:creationId xmlns:a16="http://schemas.microsoft.com/office/drawing/2014/main" id="{CB1F7944-9B39-4AE4-8559-5832D31213C2}"/>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7">
                <a:extLst>
                  <a:ext uri="{FF2B5EF4-FFF2-40B4-BE49-F238E27FC236}">
                    <a16:creationId xmlns:a16="http://schemas.microsoft.com/office/drawing/2014/main" id="{FB8EA182-9711-451E-953F-B95027E541F5}"/>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8">
                <a:extLst>
                  <a:ext uri="{FF2B5EF4-FFF2-40B4-BE49-F238E27FC236}">
                    <a16:creationId xmlns:a16="http://schemas.microsoft.com/office/drawing/2014/main" id="{50DEA0EE-01D7-4304-BDC2-C245987DBB00}"/>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9">
                <a:extLst>
                  <a:ext uri="{FF2B5EF4-FFF2-40B4-BE49-F238E27FC236}">
                    <a16:creationId xmlns:a16="http://schemas.microsoft.com/office/drawing/2014/main" id="{B0DC9C71-D41B-4A80-8B88-1692BA1ABCBE}"/>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0">
                <a:extLst>
                  <a:ext uri="{FF2B5EF4-FFF2-40B4-BE49-F238E27FC236}">
                    <a16:creationId xmlns:a16="http://schemas.microsoft.com/office/drawing/2014/main" id="{1ADFE766-6EBC-45A0-92D0-B1639BD514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1">
                <a:extLst>
                  <a:ext uri="{FF2B5EF4-FFF2-40B4-BE49-F238E27FC236}">
                    <a16:creationId xmlns:a16="http://schemas.microsoft.com/office/drawing/2014/main" id="{8CE7F51F-5767-4DDC-B68C-CB42BB637FBE}"/>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2">
                <a:extLst>
                  <a:ext uri="{FF2B5EF4-FFF2-40B4-BE49-F238E27FC236}">
                    <a16:creationId xmlns:a16="http://schemas.microsoft.com/office/drawing/2014/main" id="{99E40C21-3569-4A29-99F2-4E461BA8459C}"/>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3">
                <a:extLst>
                  <a:ext uri="{FF2B5EF4-FFF2-40B4-BE49-F238E27FC236}">
                    <a16:creationId xmlns:a16="http://schemas.microsoft.com/office/drawing/2014/main" id="{5ED7FD0F-3A06-4AF6-BD4C-45F9A23682C2}"/>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4">
                <a:extLst>
                  <a:ext uri="{FF2B5EF4-FFF2-40B4-BE49-F238E27FC236}">
                    <a16:creationId xmlns:a16="http://schemas.microsoft.com/office/drawing/2014/main" id="{C9C55822-0114-4D60-B562-92E9C6FDC33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5">
                <a:extLst>
                  <a:ext uri="{FF2B5EF4-FFF2-40B4-BE49-F238E27FC236}">
                    <a16:creationId xmlns:a16="http://schemas.microsoft.com/office/drawing/2014/main" id="{0E562EEA-40B4-4328-916B-FFD754564683}"/>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6">
                <a:extLst>
                  <a:ext uri="{FF2B5EF4-FFF2-40B4-BE49-F238E27FC236}">
                    <a16:creationId xmlns:a16="http://schemas.microsoft.com/office/drawing/2014/main" id="{F04C3603-3CCB-46C3-B402-FC0549C16137}"/>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7">
                <a:extLst>
                  <a:ext uri="{FF2B5EF4-FFF2-40B4-BE49-F238E27FC236}">
                    <a16:creationId xmlns:a16="http://schemas.microsoft.com/office/drawing/2014/main" id="{76F3BCF2-B227-4997-B41D-C90B935333CC}"/>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8">
                <a:extLst>
                  <a:ext uri="{FF2B5EF4-FFF2-40B4-BE49-F238E27FC236}">
                    <a16:creationId xmlns:a16="http://schemas.microsoft.com/office/drawing/2014/main" id="{81C159A0-FE2E-48A5-B8BA-4D0D92CD4D63}"/>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9">
                <a:extLst>
                  <a:ext uri="{FF2B5EF4-FFF2-40B4-BE49-F238E27FC236}">
                    <a16:creationId xmlns:a16="http://schemas.microsoft.com/office/drawing/2014/main" id="{922886A1-6C7C-4CCE-8253-34E190758A17}"/>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50">
                <a:extLst>
                  <a:ext uri="{FF2B5EF4-FFF2-40B4-BE49-F238E27FC236}">
                    <a16:creationId xmlns:a16="http://schemas.microsoft.com/office/drawing/2014/main" id="{8DD75A7A-7696-4CC8-87F1-E959F142EA7E}"/>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1">
                <a:extLst>
                  <a:ext uri="{FF2B5EF4-FFF2-40B4-BE49-F238E27FC236}">
                    <a16:creationId xmlns:a16="http://schemas.microsoft.com/office/drawing/2014/main" id="{46D07B79-76B1-43A3-B5ED-13FDEF527946}"/>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2">
                <a:extLst>
                  <a:ext uri="{FF2B5EF4-FFF2-40B4-BE49-F238E27FC236}">
                    <a16:creationId xmlns:a16="http://schemas.microsoft.com/office/drawing/2014/main" id="{5D5BDC36-BFD2-41B3-9D3C-538BC54371BF}"/>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3">
                <a:extLst>
                  <a:ext uri="{FF2B5EF4-FFF2-40B4-BE49-F238E27FC236}">
                    <a16:creationId xmlns:a16="http://schemas.microsoft.com/office/drawing/2014/main" id="{67224EB4-582B-476A-A4B5-A1B630CC892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4">
                <a:extLst>
                  <a:ext uri="{FF2B5EF4-FFF2-40B4-BE49-F238E27FC236}">
                    <a16:creationId xmlns:a16="http://schemas.microsoft.com/office/drawing/2014/main" id="{683F886C-8EBD-434A-B0DB-9306284B40C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5">
                <a:extLst>
                  <a:ext uri="{FF2B5EF4-FFF2-40B4-BE49-F238E27FC236}">
                    <a16:creationId xmlns:a16="http://schemas.microsoft.com/office/drawing/2014/main" id="{80D19D1C-3008-48D7-A256-9F0A1B94F9FD}"/>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6">
                <a:extLst>
                  <a:ext uri="{FF2B5EF4-FFF2-40B4-BE49-F238E27FC236}">
                    <a16:creationId xmlns:a16="http://schemas.microsoft.com/office/drawing/2014/main" id="{B0A181EE-0682-46FC-BFF8-70DD7CA9435C}"/>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7">
                <a:extLst>
                  <a:ext uri="{FF2B5EF4-FFF2-40B4-BE49-F238E27FC236}">
                    <a16:creationId xmlns:a16="http://schemas.microsoft.com/office/drawing/2014/main" id="{D2CDCA4D-0F0D-4B0C-B66B-5D39148F9722}"/>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8">
                <a:extLst>
                  <a:ext uri="{FF2B5EF4-FFF2-40B4-BE49-F238E27FC236}">
                    <a16:creationId xmlns:a16="http://schemas.microsoft.com/office/drawing/2014/main" id="{90B64FD5-7064-4AB8-8366-E55CE5A36F35}"/>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9">
                <a:extLst>
                  <a:ext uri="{FF2B5EF4-FFF2-40B4-BE49-F238E27FC236}">
                    <a16:creationId xmlns:a16="http://schemas.microsoft.com/office/drawing/2014/main" id="{0DD280A3-4713-4AA6-91F5-504C9FC58744}"/>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60">
                <a:extLst>
                  <a:ext uri="{FF2B5EF4-FFF2-40B4-BE49-F238E27FC236}">
                    <a16:creationId xmlns:a16="http://schemas.microsoft.com/office/drawing/2014/main" id="{0CFBBAF7-043D-48F1-82CE-D336D8EF390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1">
                <a:extLst>
                  <a:ext uri="{FF2B5EF4-FFF2-40B4-BE49-F238E27FC236}">
                    <a16:creationId xmlns:a16="http://schemas.microsoft.com/office/drawing/2014/main" id="{F59317BD-489D-49AF-AE18-A9BC1A104E62}"/>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2">
                <a:extLst>
                  <a:ext uri="{FF2B5EF4-FFF2-40B4-BE49-F238E27FC236}">
                    <a16:creationId xmlns:a16="http://schemas.microsoft.com/office/drawing/2014/main" id="{817C877C-D863-4DFE-9F4F-D4B56646C793}"/>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3">
                <a:extLst>
                  <a:ext uri="{FF2B5EF4-FFF2-40B4-BE49-F238E27FC236}">
                    <a16:creationId xmlns:a16="http://schemas.microsoft.com/office/drawing/2014/main" id="{D47D5336-3BDE-4F90-84B3-8F7DB04C2F7C}"/>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4">
                <a:extLst>
                  <a:ext uri="{FF2B5EF4-FFF2-40B4-BE49-F238E27FC236}">
                    <a16:creationId xmlns:a16="http://schemas.microsoft.com/office/drawing/2014/main" id="{760B0334-DB87-49FB-B0BE-917A873AE96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5">
                <a:extLst>
                  <a:ext uri="{FF2B5EF4-FFF2-40B4-BE49-F238E27FC236}">
                    <a16:creationId xmlns:a16="http://schemas.microsoft.com/office/drawing/2014/main" id="{EE013F09-5479-4E42-989A-09750346E7AC}"/>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6">
                <a:extLst>
                  <a:ext uri="{FF2B5EF4-FFF2-40B4-BE49-F238E27FC236}">
                    <a16:creationId xmlns:a16="http://schemas.microsoft.com/office/drawing/2014/main" id="{CD8BDCBF-980D-4686-AFA3-07DE51E2666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7">
                <a:extLst>
                  <a:ext uri="{FF2B5EF4-FFF2-40B4-BE49-F238E27FC236}">
                    <a16:creationId xmlns:a16="http://schemas.microsoft.com/office/drawing/2014/main" id="{03F4CF09-E2ED-401F-99AA-5BC741CF25C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8">
                <a:extLst>
                  <a:ext uri="{FF2B5EF4-FFF2-40B4-BE49-F238E27FC236}">
                    <a16:creationId xmlns:a16="http://schemas.microsoft.com/office/drawing/2014/main" id="{C0C05583-EB81-4B3C-A2C4-B474F9EA36C6}"/>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9">
                <a:extLst>
                  <a:ext uri="{FF2B5EF4-FFF2-40B4-BE49-F238E27FC236}">
                    <a16:creationId xmlns:a16="http://schemas.microsoft.com/office/drawing/2014/main" id="{FD4BF185-2E28-487C-AB89-78DFFCFEBBBA}"/>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70">
                <a:extLst>
                  <a:ext uri="{FF2B5EF4-FFF2-40B4-BE49-F238E27FC236}">
                    <a16:creationId xmlns:a16="http://schemas.microsoft.com/office/drawing/2014/main" id="{86CE10F9-CB01-4752-B9FC-49CB0C1950F5}"/>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1">
                <a:extLst>
                  <a:ext uri="{FF2B5EF4-FFF2-40B4-BE49-F238E27FC236}">
                    <a16:creationId xmlns:a16="http://schemas.microsoft.com/office/drawing/2014/main" id="{2CDCE47F-38FC-465D-9F7A-8A8506ED15E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2">
                <a:extLst>
                  <a:ext uri="{FF2B5EF4-FFF2-40B4-BE49-F238E27FC236}">
                    <a16:creationId xmlns:a16="http://schemas.microsoft.com/office/drawing/2014/main" id="{1E2DC017-FB00-41D6-86CA-36D38D1C29DE}"/>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3">
                <a:extLst>
                  <a:ext uri="{FF2B5EF4-FFF2-40B4-BE49-F238E27FC236}">
                    <a16:creationId xmlns:a16="http://schemas.microsoft.com/office/drawing/2014/main" id="{BA33201B-1444-4592-AABC-10EA84B7F57D}"/>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4">
                <a:extLst>
                  <a:ext uri="{FF2B5EF4-FFF2-40B4-BE49-F238E27FC236}">
                    <a16:creationId xmlns:a16="http://schemas.microsoft.com/office/drawing/2014/main" id="{E314E508-B0CE-4F28-A961-EAE08659695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5">
                <a:extLst>
                  <a:ext uri="{FF2B5EF4-FFF2-40B4-BE49-F238E27FC236}">
                    <a16:creationId xmlns:a16="http://schemas.microsoft.com/office/drawing/2014/main" id="{A4B29ED5-8BA2-4D2A-AAAB-3E400FF3AC4D}"/>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6">
                <a:extLst>
                  <a:ext uri="{FF2B5EF4-FFF2-40B4-BE49-F238E27FC236}">
                    <a16:creationId xmlns:a16="http://schemas.microsoft.com/office/drawing/2014/main" id="{DC33E67C-A90A-451C-9A51-B403B6D6AE1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7">
                <a:extLst>
                  <a:ext uri="{FF2B5EF4-FFF2-40B4-BE49-F238E27FC236}">
                    <a16:creationId xmlns:a16="http://schemas.microsoft.com/office/drawing/2014/main" id="{2719A1DD-170B-4334-9860-0AE4FC8B173D}"/>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8">
                <a:extLst>
                  <a:ext uri="{FF2B5EF4-FFF2-40B4-BE49-F238E27FC236}">
                    <a16:creationId xmlns:a16="http://schemas.microsoft.com/office/drawing/2014/main" id="{D1A72E64-9E70-4491-AE0E-826E0F919741}"/>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9">
                <a:extLst>
                  <a:ext uri="{FF2B5EF4-FFF2-40B4-BE49-F238E27FC236}">
                    <a16:creationId xmlns:a16="http://schemas.microsoft.com/office/drawing/2014/main" id="{49C57BC2-D803-4BC9-A2B4-A5A094DA5F87}"/>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80">
                <a:extLst>
                  <a:ext uri="{FF2B5EF4-FFF2-40B4-BE49-F238E27FC236}">
                    <a16:creationId xmlns:a16="http://schemas.microsoft.com/office/drawing/2014/main" id="{05F7FF2A-3D9D-4987-83F8-B566D33C6F08}"/>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1">
                <a:extLst>
                  <a:ext uri="{FF2B5EF4-FFF2-40B4-BE49-F238E27FC236}">
                    <a16:creationId xmlns:a16="http://schemas.microsoft.com/office/drawing/2014/main" id="{71431EF2-AAD4-4BF7-9039-93751E2117F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2">
                <a:extLst>
                  <a:ext uri="{FF2B5EF4-FFF2-40B4-BE49-F238E27FC236}">
                    <a16:creationId xmlns:a16="http://schemas.microsoft.com/office/drawing/2014/main" id="{86BED762-1236-48D9-8583-0CDD1D10DD6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3">
                <a:extLst>
                  <a:ext uri="{FF2B5EF4-FFF2-40B4-BE49-F238E27FC236}">
                    <a16:creationId xmlns:a16="http://schemas.microsoft.com/office/drawing/2014/main" id="{5D75A30E-EDCE-44D0-96AF-5E951290163B}"/>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4">
                <a:extLst>
                  <a:ext uri="{FF2B5EF4-FFF2-40B4-BE49-F238E27FC236}">
                    <a16:creationId xmlns:a16="http://schemas.microsoft.com/office/drawing/2014/main" id="{13DA0A82-395A-460D-9424-BB6C5D6D19EA}"/>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5">
                <a:extLst>
                  <a:ext uri="{FF2B5EF4-FFF2-40B4-BE49-F238E27FC236}">
                    <a16:creationId xmlns:a16="http://schemas.microsoft.com/office/drawing/2014/main" id="{0A9CCD6D-6D80-43F4-82E0-B5250FC9ADE5}"/>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6">
                <a:extLst>
                  <a:ext uri="{FF2B5EF4-FFF2-40B4-BE49-F238E27FC236}">
                    <a16:creationId xmlns:a16="http://schemas.microsoft.com/office/drawing/2014/main" id="{4AC6186D-2B97-4E4E-94DD-782779D124A3}"/>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7">
                <a:extLst>
                  <a:ext uri="{FF2B5EF4-FFF2-40B4-BE49-F238E27FC236}">
                    <a16:creationId xmlns:a16="http://schemas.microsoft.com/office/drawing/2014/main" id="{96190FB3-0CA1-4314-B968-9201200CD7C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8">
                <a:extLst>
                  <a:ext uri="{FF2B5EF4-FFF2-40B4-BE49-F238E27FC236}">
                    <a16:creationId xmlns:a16="http://schemas.microsoft.com/office/drawing/2014/main" id="{B31CA43D-F132-45FF-864A-675717E28C7B}"/>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9">
                <a:extLst>
                  <a:ext uri="{FF2B5EF4-FFF2-40B4-BE49-F238E27FC236}">
                    <a16:creationId xmlns:a16="http://schemas.microsoft.com/office/drawing/2014/main" id="{8890E694-D8EE-4B7A-9D19-ABCDBACBD44D}"/>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90">
                <a:extLst>
                  <a:ext uri="{FF2B5EF4-FFF2-40B4-BE49-F238E27FC236}">
                    <a16:creationId xmlns:a16="http://schemas.microsoft.com/office/drawing/2014/main" id="{6E34B16F-95A0-4FF6-B6E6-1709A7808742}"/>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1">
                <a:extLst>
                  <a:ext uri="{FF2B5EF4-FFF2-40B4-BE49-F238E27FC236}">
                    <a16:creationId xmlns:a16="http://schemas.microsoft.com/office/drawing/2014/main" id="{9189DAEB-CABB-497B-B45A-70C0EDCC7088}"/>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2">
                <a:extLst>
                  <a:ext uri="{FF2B5EF4-FFF2-40B4-BE49-F238E27FC236}">
                    <a16:creationId xmlns:a16="http://schemas.microsoft.com/office/drawing/2014/main" id="{1F428E80-41FF-4F9F-84FD-1EAC5435C794}"/>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3">
                <a:extLst>
                  <a:ext uri="{FF2B5EF4-FFF2-40B4-BE49-F238E27FC236}">
                    <a16:creationId xmlns:a16="http://schemas.microsoft.com/office/drawing/2014/main" id="{D600A508-B024-439D-A435-8C3C82E62A72}"/>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4">
                <a:extLst>
                  <a:ext uri="{FF2B5EF4-FFF2-40B4-BE49-F238E27FC236}">
                    <a16:creationId xmlns:a16="http://schemas.microsoft.com/office/drawing/2014/main" id="{3C1ABEA8-3B5C-4FD2-B08A-898B0EFFFC3F}"/>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5">
                <a:extLst>
                  <a:ext uri="{FF2B5EF4-FFF2-40B4-BE49-F238E27FC236}">
                    <a16:creationId xmlns:a16="http://schemas.microsoft.com/office/drawing/2014/main" id="{FC45D7B8-CBFF-4348-A808-BF20EDF4846D}"/>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6">
                <a:extLst>
                  <a:ext uri="{FF2B5EF4-FFF2-40B4-BE49-F238E27FC236}">
                    <a16:creationId xmlns:a16="http://schemas.microsoft.com/office/drawing/2014/main" id="{619EA3FE-ECA2-4075-B68B-336054F541CC}"/>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7">
                <a:extLst>
                  <a:ext uri="{FF2B5EF4-FFF2-40B4-BE49-F238E27FC236}">
                    <a16:creationId xmlns:a16="http://schemas.microsoft.com/office/drawing/2014/main" id="{407A6F3E-B996-44FB-BDD7-416BC32C30D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8">
                <a:extLst>
                  <a:ext uri="{FF2B5EF4-FFF2-40B4-BE49-F238E27FC236}">
                    <a16:creationId xmlns:a16="http://schemas.microsoft.com/office/drawing/2014/main" id="{89C5C443-4FF6-47C9-975C-CAC9ED1A6DA6}"/>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9">
                <a:extLst>
                  <a:ext uri="{FF2B5EF4-FFF2-40B4-BE49-F238E27FC236}">
                    <a16:creationId xmlns:a16="http://schemas.microsoft.com/office/drawing/2014/main" id="{7AF81E3B-5B8B-4FA6-B9AD-5B0DD1240905}"/>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00">
                <a:extLst>
                  <a:ext uri="{FF2B5EF4-FFF2-40B4-BE49-F238E27FC236}">
                    <a16:creationId xmlns:a16="http://schemas.microsoft.com/office/drawing/2014/main" id="{BCEF2F7A-B1DC-4EE7-B200-B35DFAFE84AD}"/>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1">
                <a:extLst>
                  <a:ext uri="{FF2B5EF4-FFF2-40B4-BE49-F238E27FC236}">
                    <a16:creationId xmlns:a16="http://schemas.microsoft.com/office/drawing/2014/main" id="{D1031529-B05B-4793-8A9D-40DBD0004C0C}"/>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2">
                <a:extLst>
                  <a:ext uri="{FF2B5EF4-FFF2-40B4-BE49-F238E27FC236}">
                    <a16:creationId xmlns:a16="http://schemas.microsoft.com/office/drawing/2014/main" id="{735B3303-1743-445E-A98C-72B1E78F192F}"/>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3">
                <a:extLst>
                  <a:ext uri="{FF2B5EF4-FFF2-40B4-BE49-F238E27FC236}">
                    <a16:creationId xmlns:a16="http://schemas.microsoft.com/office/drawing/2014/main" id="{77658875-0051-491E-AA8B-38921E19B17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4">
                <a:extLst>
                  <a:ext uri="{FF2B5EF4-FFF2-40B4-BE49-F238E27FC236}">
                    <a16:creationId xmlns:a16="http://schemas.microsoft.com/office/drawing/2014/main" id="{3B175616-FCEB-474D-9A6A-A98B8327D3F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DA776A13-48BC-4CAA-A923-3801572E1D1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7">
              <a:extLst>
                <a:ext uri="{FF2B5EF4-FFF2-40B4-BE49-F238E27FC236}">
                  <a16:creationId xmlns:a16="http://schemas.microsoft.com/office/drawing/2014/main" id="{2D77AFD6-AA6F-4378-A793-80944F5BA06F}"/>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8">
              <a:extLst>
                <a:ext uri="{FF2B5EF4-FFF2-40B4-BE49-F238E27FC236}">
                  <a16:creationId xmlns:a16="http://schemas.microsoft.com/office/drawing/2014/main" id="{85307FB9-9BDF-404F-B05F-990351F9DD1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9">
              <a:extLst>
                <a:ext uri="{FF2B5EF4-FFF2-40B4-BE49-F238E27FC236}">
                  <a16:creationId xmlns:a16="http://schemas.microsoft.com/office/drawing/2014/main" id="{29C3ACE8-0839-40D1-A1B3-DF2E36EB18BF}"/>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0">
              <a:extLst>
                <a:ext uri="{FF2B5EF4-FFF2-40B4-BE49-F238E27FC236}">
                  <a16:creationId xmlns:a16="http://schemas.microsoft.com/office/drawing/2014/main" id="{77498E7E-546E-45C6-B9BA-5C20CEBD362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1">
              <a:extLst>
                <a:ext uri="{FF2B5EF4-FFF2-40B4-BE49-F238E27FC236}">
                  <a16:creationId xmlns:a16="http://schemas.microsoft.com/office/drawing/2014/main" id="{CA696B4B-E1C4-4841-8F21-A12798A5747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2">
              <a:extLst>
                <a:ext uri="{FF2B5EF4-FFF2-40B4-BE49-F238E27FC236}">
                  <a16:creationId xmlns:a16="http://schemas.microsoft.com/office/drawing/2014/main" id="{B2701F59-E94A-4E60-9DF4-546C124056ED}"/>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3">
              <a:extLst>
                <a:ext uri="{FF2B5EF4-FFF2-40B4-BE49-F238E27FC236}">
                  <a16:creationId xmlns:a16="http://schemas.microsoft.com/office/drawing/2014/main" id="{E4EBB558-D4F3-4B18-9E22-9B5A2FF99131}"/>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4">
              <a:extLst>
                <a:ext uri="{FF2B5EF4-FFF2-40B4-BE49-F238E27FC236}">
                  <a16:creationId xmlns:a16="http://schemas.microsoft.com/office/drawing/2014/main" id="{218FDDDF-6E9E-4429-B66B-53AFD235A5D1}"/>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5">
              <a:extLst>
                <a:ext uri="{FF2B5EF4-FFF2-40B4-BE49-F238E27FC236}">
                  <a16:creationId xmlns:a16="http://schemas.microsoft.com/office/drawing/2014/main" id="{31B3EF16-7181-4B91-A01A-15A99C6729A5}"/>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6">
              <a:extLst>
                <a:ext uri="{FF2B5EF4-FFF2-40B4-BE49-F238E27FC236}">
                  <a16:creationId xmlns:a16="http://schemas.microsoft.com/office/drawing/2014/main" id="{51AA0EDA-0E98-49BD-8BC7-E0181949933F}"/>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7">
              <a:extLst>
                <a:ext uri="{FF2B5EF4-FFF2-40B4-BE49-F238E27FC236}">
                  <a16:creationId xmlns:a16="http://schemas.microsoft.com/office/drawing/2014/main" id="{4B1F368E-C7EB-4298-9B77-8098857B9134}"/>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8">
              <a:extLst>
                <a:ext uri="{FF2B5EF4-FFF2-40B4-BE49-F238E27FC236}">
                  <a16:creationId xmlns:a16="http://schemas.microsoft.com/office/drawing/2014/main" id="{F17DCB0D-AE59-471A-8A20-708B6CAD8EF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9">
              <a:extLst>
                <a:ext uri="{FF2B5EF4-FFF2-40B4-BE49-F238E27FC236}">
                  <a16:creationId xmlns:a16="http://schemas.microsoft.com/office/drawing/2014/main" id="{6EAF0239-BBC1-4518-B847-332DF484349B}"/>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0">
              <a:extLst>
                <a:ext uri="{FF2B5EF4-FFF2-40B4-BE49-F238E27FC236}">
                  <a16:creationId xmlns:a16="http://schemas.microsoft.com/office/drawing/2014/main" id="{05223AC1-7036-480E-B31F-D02B6963FBEC}"/>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1">
              <a:extLst>
                <a:ext uri="{FF2B5EF4-FFF2-40B4-BE49-F238E27FC236}">
                  <a16:creationId xmlns:a16="http://schemas.microsoft.com/office/drawing/2014/main" id="{B9F9F02A-238B-4FCE-A496-86ABF9FE5759}"/>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2">
              <a:extLst>
                <a:ext uri="{FF2B5EF4-FFF2-40B4-BE49-F238E27FC236}">
                  <a16:creationId xmlns:a16="http://schemas.microsoft.com/office/drawing/2014/main" id="{4D1DB967-573E-4BDD-8FE3-CF5C3A51557B}"/>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3">
              <a:extLst>
                <a:ext uri="{FF2B5EF4-FFF2-40B4-BE49-F238E27FC236}">
                  <a16:creationId xmlns:a16="http://schemas.microsoft.com/office/drawing/2014/main" id="{DE463C9F-9EF3-4F15-BBDC-A4D633BF869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4">
              <a:extLst>
                <a:ext uri="{FF2B5EF4-FFF2-40B4-BE49-F238E27FC236}">
                  <a16:creationId xmlns:a16="http://schemas.microsoft.com/office/drawing/2014/main" id="{20DA6EF0-DB39-429A-8467-F846647688DB}"/>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5">
              <a:extLst>
                <a:ext uri="{FF2B5EF4-FFF2-40B4-BE49-F238E27FC236}">
                  <a16:creationId xmlns:a16="http://schemas.microsoft.com/office/drawing/2014/main" id="{603696DE-85C5-4665-ACE1-7A4ED0E0672A}"/>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6">
              <a:extLst>
                <a:ext uri="{FF2B5EF4-FFF2-40B4-BE49-F238E27FC236}">
                  <a16:creationId xmlns:a16="http://schemas.microsoft.com/office/drawing/2014/main" id="{1047FFBB-FF16-4A64-B029-91A0A27EF9CB}"/>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7">
              <a:extLst>
                <a:ext uri="{FF2B5EF4-FFF2-40B4-BE49-F238E27FC236}">
                  <a16:creationId xmlns:a16="http://schemas.microsoft.com/office/drawing/2014/main" id="{DBF9B8A5-8272-47EA-A89D-B3BF377F5E7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8">
              <a:extLst>
                <a:ext uri="{FF2B5EF4-FFF2-40B4-BE49-F238E27FC236}">
                  <a16:creationId xmlns:a16="http://schemas.microsoft.com/office/drawing/2014/main" id="{EA5AA9D7-689E-4137-AC89-0CAFD2C49C34}"/>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9">
              <a:extLst>
                <a:ext uri="{FF2B5EF4-FFF2-40B4-BE49-F238E27FC236}">
                  <a16:creationId xmlns:a16="http://schemas.microsoft.com/office/drawing/2014/main" id="{3025831A-3ABB-4212-92BE-6F1C40E2F4A3}"/>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0">
              <a:extLst>
                <a:ext uri="{FF2B5EF4-FFF2-40B4-BE49-F238E27FC236}">
                  <a16:creationId xmlns:a16="http://schemas.microsoft.com/office/drawing/2014/main" id="{3868FDC7-C69A-4DE1-AABA-7B01B0E8C8F9}"/>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1">
              <a:extLst>
                <a:ext uri="{FF2B5EF4-FFF2-40B4-BE49-F238E27FC236}">
                  <a16:creationId xmlns:a16="http://schemas.microsoft.com/office/drawing/2014/main" id="{829E4E28-1570-4C53-8A46-FEB01359835D}"/>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2">
              <a:extLst>
                <a:ext uri="{FF2B5EF4-FFF2-40B4-BE49-F238E27FC236}">
                  <a16:creationId xmlns:a16="http://schemas.microsoft.com/office/drawing/2014/main" id="{3E50CD8B-8CAE-4E30-8F18-73C111A7858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3">
              <a:extLst>
                <a:ext uri="{FF2B5EF4-FFF2-40B4-BE49-F238E27FC236}">
                  <a16:creationId xmlns:a16="http://schemas.microsoft.com/office/drawing/2014/main" id="{DC0AA310-A9D4-4FD2-8B80-BCA5F8E987D5}"/>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4">
              <a:extLst>
                <a:ext uri="{FF2B5EF4-FFF2-40B4-BE49-F238E27FC236}">
                  <a16:creationId xmlns:a16="http://schemas.microsoft.com/office/drawing/2014/main" id="{48475598-76A7-4089-81A1-E07F5732B643}"/>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5">
              <a:extLst>
                <a:ext uri="{FF2B5EF4-FFF2-40B4-BE49-F238E27FC236}">
                  <a16:creationId xmlns:a16="http://schemas.microsoft.com/office/drawing/2014/main" id="{448DCFE9-17B6-483B-91FB-59B27AEBB82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6">
              <a:extLst>
                <a:ext uri="{FF2B5EF4-FFF2-40B4-BE49-F238E27FC236}">
                  <a16:creationId xmlns:a16="http://schemas.microsoft.com/office/drawing/2014/main" id="{A5FC8B8E-10DD-4987-8B33-3086BED9F6EB}"/>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7">
              <a:extLst>
                <a:ext uri="{FF2B5EF4-FFF2-40B4-BE49-F238E27FC236}">
                  <a16:creationId xmlns:a16="http://schemas.microsoft.com/office/drawing/2014/main" id="{E5876D55-A336-44E0-B7A4-7DEABA5142BA}"/>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8">
              <a:extLst>
                <a:ext uri="{FF2B5EF4-FFF2-40B4-BE49-F238E27FC236}">
                  <a16:creationId xmlns:a16="http://schemas.microsoft.com/office/drawing/2014/main" id="{FA61994A-D9FC-492D-BCDF-F101DED2BA98}"/>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9">
              <a:extLst>
                <a:ext uri="{FF2B5EF4-FFF2-40B4-BE49-F238E27FC236}">
                  <a16:creationId xmlns:a16="http://schemas.microsoft.com/office/drawing/2014/main" id="{473A44AC-FD56-465B-8664-E099F2FD3855}"/>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0">
              <a:extLst>
                <a:ext uri="{FF2B5EF4-FFF2-40B4-BE49-F238E27FC236}">
                  <a16:creationId xmlns:a16="http://schemas.microsoft.com/office/drawing/2014/main" id="{B7864562-2FC2-4F80-9F50-0706B74C9863}"/>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1">
              <a:extLst>
                <a:ext uri="{FF2B5EF4-FFF2-40B4-BE49-F238E27FC236}">
                  <a16:creationId xmlns:a16="http://schemas.microsoft.com/office/drawing/2014/main" id="{C6B51F14-EBFB-475D-9C34-A05B9A82EE1C}"/>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2">
              <a:extLst>
                <a:ext uri="{FF2B5EF4-FFF2-40B4-BE49-F238E27FC236}">
                  <a16:creationId xmlns:a16="http://schemas.microsoft.com/office/drawing/2014/main" id="{DCC66043-E4C8-49C8-9E19-83695EE89C41}"/>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3">
              <a:extLst>
                <a:ext uri="{FF2B5EF4-FFF2-40B4-BE49-F238E27FC236}">
                  <a16:creationId xmlns:a16="http://schemas.microsoft.com/office/drawing/2014/main" id="{7ABFF118-AC3F-4D49-8FDE-13CDBFC3C9D1}"/>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4">
              <a:extLst>
                <a:ext uri="{FF2B5EF4-FFF2-40B4-BE49-F238E27FC236}">
                  <a16:creationId xmlns:a16="http://schemas.microsoft.com/office/drawing/2014/main" id="{A3664C30-C2AA-4612-9913-4126D97B0A7F}"/>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5">
              <a:extLst>
                <a:ext uri="{FF2B5EF4-FFF2-40B4-BE49-F238E27FC236}">
                  <a16:creationId xmlns:a16="http://schemas.microsoft.com/office/drawing/2014/main" id="{F07003EB-5208-4681-8968-4863B10109F5}"/>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6">
              <a:extLst>
                <a:ext uri="{FF2B5EF4-FFF2-40B4-BE49-F238E27FC236}">
                  <a16:creationId xmlns:a16="http://schemas.microsoft.com/office/drawing/2014/main" id="{8F2F0586-3F0A-4D72-BF4C-8BDEFC2C5CA0}"/>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7">
              <a:extLst>
                <a:ext uri="{FF2B5EF4-FFF2-40B4-BE49-F238E27FC236}">
                  <a16:creationId xmlns:a16="http://schemas.microsoft.com/office/drawing/2014/main" id="{7588D492-7ED2-4007-8B14-5C1278FEA657}"/>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8">
              <a:extLst>
                <a:ext uri="{FF2B5EF4-FFF2-40B4-BE49-F238E27FC236}">
                  <a16:creationId xmlns:a16="http://schemas.microsoft.com/office/drawing/2014/main" id="{1BEA506B-55A7-4104-BD7C-F1AC443A100F}"/>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9">
              <a:extLst>
                <a:ext uri="{FF2B5EF4-FFF2-40B4-BE49-F238E27FC236}">
                  <a16:creationId xmlns:a16="http://schemas.microsoft.com/office/drawing/2014/main" id="{37BE08CB-9C1C-41F0-A1F6-EE3D20EBA41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0">
              <a:extLst>
                <a:ext uri="{FF2B5EF4-FFF2-40B4-BE49-F238E27FC236}">
                  <a16:creationId xmlns:a16="http://schemas.microsoft.com/office/drawing/2014/main" id="{B0FD020C-B5A5-4491-AF10-F0E6AB7933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1">
              <a:extLst>
                <a:ext uri="{FF2B5EF4-FFF2-40B4-BE49-F238E27FC236}">
                  <a16:creationId xmlns:a16="http://schemas.microsoft.com/office/drawing/2014/main" id="{ACEAD2C4-BF3D-41AD-9104-38694D16409D}"/>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2">
              <a:extLst>
                <a:ext uri="{FF2B5EF4-FFF2-40B4-BE49-F238E27FC236}">
                  <a16:creationId xmlns:a16="http://schemas.microsoft.com/office/drawing/2014/main" id="{93EC51B7-6BBC-4FF3-8089-99334B5567F1}"/>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3">
              <a:extLst>
                <a:ext uri="{FF2B5EF4-FFF2-40B4-BE49-F238E27FC236}">
                  <a16:creationId xmlns:a16="http://schemas.microsoft.com/office/drawing/2014/main" id="{9B025307-6578-4ED7-A85B-0DDC8E26C7B0}"/>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4">
              <a:extLst>
                <a:ext uri="{FF2B5EF4-FFF2-40B4-BE49-F238E27FC236}">
                  <a16:creationId xmlns:a16="http://schemas.microsoft.com/office/drawing/2014/main" id="{59D0C5C8-84DC-41E1-864E-D248E0F2635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5">
              <a:extLst>
                <a:ext uri="{FF2B5EF4-FFF2-40B4-BE49-F238E27FC236}">
                  <a16:creationId xmlns:a16="http://schemas.microsoft.com/office/drawing/2014/main" id="{99A90DAF-6644-40B4-98EF-B76124B051EE}"/>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6">
              <a:extLst>
                <a:ext uri="{FF2B5EF4-FFF2-40B4-BE49-F238E27FC236}">
                  <a16:creationId xmlns:a16="http://schemas.microsoft.com/office/drawing/2014/main" id="{C12832FE-E7DB-4DB1-BA83-1A08F95241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7">
              <a:extLst>
                <a:ext uri="{FF2B5EF4-FFF2-40B4-BE49-F238E27FC236}">
                  <a16:creationId xmlns:a16="http://schemas.microsoft.com/office/drawing/2014/main" id="{9840123A-33F7-4A6D-8C3E-F967CEE7893D}"/>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8">
              <a:extLst>
                <a:ext uri="{FF2B5EF4-FFF2-40B4-BE49-F238E27FC236}">
                  <a16:creationId xmlns:a16="http://schemas.microsoft.com/office/drawing/2014/main" id="{7F991889-D105-4013-8C6A-593B988A4599}"/>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9">
              <a:extLst>
                <a:ext uri="{FF2B5EF4-FFF2-40B4-BE49-F238E27FC236}">
                  <a16:creationId xmlns:a16="http://schemas.microsoft.com/office/drawing/2014/main" id="{B823DC60-2CEC-4D32-B8A3-A070D8B4F922}"/>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0">
              <a:extLst>
                <a:ext uri="{FF2B5EF4-FFF2-40B4-BE49-F238E27FC236}">
                  <a16:creationId xmlns:a16="http://schemas.microsoft.com/office/drawing/2014/main" id="{D9F30631-3A4E-48BB-B0EE-E7EF2DC965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1">
              <a:extLst>
                <a:ext uri="{FF2B5EF4-FFF2-40B4-BE49-F238E27FC236}">
                  <a16:creationId xmlns:a16="http://schemas.microsoft.com/office/drawing/2014/main" id="{09C3D8D1-C22E-4BC1-80AB-567FDE10A62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2">
              <a:extLst>
                <a:ext uri="{FF2B5EF4-FFF2-40B4-BE49-F238E27FC236}">
                  <a16:creationId xmlns:a16="http://schemas.microsoft.com/office/drawing/2014/main" id="{131F39FF-1032-4546-BE5A-A6186CD49425}"/>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3">
              <a:extLst>
                <a:ext uri="{FF2B5EF4-FFF2-40B4-BE49-F238E27FC236}">
                  <a16:creationId xmlns:a16="http://schemas.microsoft.com/office/drawing/2014/main" id="{9E5BF464-6367-44B9-8E85-702A3B99544B}"/>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4">
              <a:extLst>
                <a:ext uri="{FF2B5EF4-FFF2-40B4-BE49-F238E27FC236}">
                  <a16:creationId xmlns:a16="http://schemas.microsoft.com/office/drawing/2014/main" id="{1763C26E-C32C-4CF2-B6EA-02F297511ADD}"/>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5">
              <a:extLst>
                <a:ext uri="{FF2B5EF4-FFF2-40B4-BE49-F238E27FC236}">
                  <a16:creationId xmlns:a16="http://schemas.microsoft.com/office/drawing/2014/main" id="{C9A732CB-002A-4223-A96C-6979B2C09C1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6">
              <a:extLst>
                <a:ext uri="{FF2B5EF4-FFF2-40B4-BE49-F238E27FC236}">
                  <a16:creationId xmlns:a16="http://schemas.microsoft.com/office/drawing/2014/main" id="{1489E6F4-0313-4A33-86BD-B6D44B576A5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7">
              <a:extLst>
                <a:ext uri="{FF2B5EF4-FFF2-40B4-BE49-F238E27FC236}">
                  <a16:creationId xmlns:a16="http://schemas.microsoft.com/office/drawing/2014/main" id="{3B4EAD0A-08E2-4C96-A68A-1FD261F28E30}"/>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8">
              <a:extLst>
                <a:ext uri="{FF2B5EF4-FFF2-40B4-BE49-F238E27FC236}">
                  <a16:creationId xmlns:a16="http://schemas.microsoft.com/office/drawing/2014/main" id="{BE032696-7D94-45D1-A846-33A34ADD3A9E}"/>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9">
              <a:extLst>
                <a:ext uri="{FF2B5EF4-FFF2-40B4-BE49-F238E27FC236}">
                  <a16:creationId xmlns:a16="http://schemas.microsoft.com/office/drawing/2014/main" id="{2072B0DB-431B-4FF5-8A75-0039DC3D0BC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0">
              <a:extLst>
                <a:ext uri="{FF2B5EF4-FFF2-40B4-BE49-F238E27FC236}">
                  <a16:creationId xmlns:a16="http://schemas.microsoft.com/office/drawing/2014/main" id="{7698EF44-6425-4CA6-846F-DDBD77C133C4}"/>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1">
              <a:extLst>
                <a:ext uri="{FF2B5EF4-FFF2-40B4-BE49-F238E27FC236}">
                  <a16:creationId xmlns:a16="http://schemas.microsoft.com/office/drawing/2014/main" id="{491FF2E6-4771-4E3A-9698-37A747587364}"/>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2">
              <a:extLst>
                <a:ext uri="{FF2B5EF4-FFF2-40B4-BE49-F238E27FC236}">
                  <a16:creationId xmlns:a16="http://schemas.microsoft.com/office/drawing/2014/main" id="{54407076-3B72-4870-889D-E62A7FBCB37F}"/>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3">
              <a:extLst>
                <a:ext uri="{FF2B5EF4-FFF2-40B4-BE49-F238E27FC236}">
                  <a16:creationId xmlns:a16="http://schemas.microsoft.com/office/drawing/2014/main" id="{FB78CE3F-BE8C-4D9F-A028-204A3EC5FA39}"/>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4">
              <a:extLst>
                <a:ext uri="{FF2B5EF4-FFF2-40B4-BE49-F238E27FC236}">
                  <a16:creationId xmlns:a16="http://schemas.microsoft.com/office/drawing/2014/main" id="{C4C1F3CA-D67D-43E2-8BC2-7672E24AD3A5}"/>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5">
              <a:extLst>
                <a:ext uri="{FF2B5EF4-FFF2-40B4-BE49-F238E27FC236}">
                  <a16:creationId xmlns:a16="http://schemas.microsoft.com/office/drawing/2014/main" id="{528BBB8F-DFF2-4EFE-BFE6-FA640516E38E}"/>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6">
              <a:extLst>
                <a:ext uri="{FF2B5EF4-FFF2-40B4-BE49-F238E27FC236}">
                  <a16:creationId xmlns:a16="http://schemas.microsoft.com/office/drawing/2014/main" id="{CBD2AFE2-425C-4042-9963-0DC57980DA3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7">
              <a:extLst>
                <a:ext uri="{FF2B5EF4-FFF2-40B4-BE49-F238E27FC236}">
                  <a16:creationId xmlns:a16="http://schemas.microsoft.com/office/drawing/2014/main" id="{1504AD76-F68B-41DB-8F1B-A5B19EF7F198}"/>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8">
              <a:extLst>
                <a:ext uri="{FF2B5EF4-FFF2-40B4-BE49-F238E27FC236}">
                  <a16:creationId xmlns:a16="http://schemas.microsoft.com/office/drawing/2014/main" id="{E8F5EBDE-2C7B-4A12-BFDC-1A6C52531C5F}"/>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9">
              <a:extLst>
                <a:ext uri="{FF2B5EF4-FFF2-40B4-BE49-F238E27FC236}">
                  <a16:creationId xmlns:a16="http://schemas.microsoft.com/office/drawing/2014/main" id="{04F7ACD1-0D71-40F8-BD4F-7AE26372BA0C}"/>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0">
              <a:extLst>
                <a:ext uri="{FF2B5EF4-FFF2-40B4-BE49-F238E27FC236}">
                  <a16:creationId xmlns:a16="http://schemas.microsoft.com/office/drawing/2014/main" id="{3DB00D8F-0CDD-49E3-8684-70C3AC64F9BF}"/>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1">
              <a:extLst>
                <a:ext uri="{FF2B5EF4-FFF2-40B4-BE49-F238E27FC236}">
                  <a16:creationId xmlns:a16="http://schemas.microsoft.com/office/drawing/2014/main" id="{27AE7F35-3C9D-4A88-831E-419F317C987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2">
              <a:extLst>
                <a:ext uri="{FF2B5EF4-FFF2-40B4-BE49-F238E27FC236}">
                  <a16:creationId xmlns:a16="http://schemas.microsoft.com/office/drawing/2014/main" id="{5989A34B-C156-45A0-8E78-C9F3DA21AFDC}"/>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3">
              <a:extLst>
                <a:ext uri="{FF2B5EF4-FFF2-40B4-BE49-F238E27FC236}">
                  <a16:creationId xmlns:a16="http://schemas.microsoft.com/office/drawing/2014/main" id="{B3D5C21F-33FE-4A08-8D3C-8724B8431A33}"/>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4">
              <a:extLst>
                <a:ext uri="{FF2B5EF4-FFF2-40B4-BE49-F238E27FC236}">
                  <a16:creationId xmlns:a16="http://schemas.microsoft.com/office/drawing/2014/main" id="{F408A1BE-FE79-48DF-A5F3-8937DB238660}"/>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5">
              <a:extLst>
                <a:ext uri="{FF2B5EF4-FFF2-40B4-BE49-F238E27FC236}">
                  <a16:creationId xmlns:a16="http://schemas.microsoft.com/office/drawing/2014/main" id="{F403099D-EC73-41AD-8549-CCAE924B4901}"/>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6">
              <a:extLst>
                <a:ext uri="{FF2B5EF4-FFF2-40B4-BE49-F238E27FC236}">
                  <a16:creationId xmlns:a16="http://schemas.microsoft.com/office/drawing/2014/main" id="{317D59D3-10FF-4095-88D1-D0C5011EDBE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7">
              <a:extLst>
                <a:ext uri="{FF2B5EF4-FFF2-40B4-BE49-F238E27FC236}">
                  <a16:creationId xmlns:a16="http://schemas.microsoft.com/office/drawing/2014/main" id="{B7488022-15FD-43C1-A7D2-361FF0AB507B}"/>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8">
              <a:extLst>
                <a:ext uri="{FF2B5EF4-FFF2-40B4-BE49-F238E27FC236}">
                  <a16:creationId xmlns:a16="http://schemas.microsoft.com/office/drawing/2014/main" id="{DDF2BCCB-B131-4959-971F-D92A9F5A63B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9">
              <a:extLst>
                <a:ext uri="{FF2B5EF4-FFF2-40B4-BE49-F238E27FC236}">
                  <a16:creationId xmlns:a16="http://schemas.microsoft.com/office/drawing/2014/main" id="{40BF592D-B3BE-47F4-9ACF-3D5561DE43D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0">
              <a:extLst>
                <a:ext uri="{FF2B5EF4-FFF2-40B4-BE49-F238E27FC236}">
                  <a16:creationId xmlns:a16="http://schemas.microsoft.com/office/drawing/2014/main" id="{29745BCC-F23E-40C6-9B3F-F6AB117F9148}"/>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1">
              <a:extLst>
                <a:ext uri="{FF2B5EF4-FFF2-40B4-BE49-F238E27FC236}">
                  <a16:creationId xmlns:a16="http://schemas.microsoft.com/office/drawing/2014/main" id="{B58FAEBE-DF6B-4452-B287-8411CB8F490F}"/>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2">
              <a:extLst>
                <a:ext uri="{FF2B5EF4-FFF2-40B4-BE49-F238E27FC236}">
                  <a16:creationId xmlns:a16="http://schemas.microsoft.com/office/drawing/2014/main" id="{AE52DC58-07FD-41D1-BA1C-901E5D6DC5E6}"/>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3">
              <a:extLst>
                <a:ext uri="{FF2B5EF4-FFF2-40B4-BE49-F238E27FC236}">
                  <a16:creationId xmlns:a16="http://schemas.microsoft.com/office/drawing/2014/main" id="{AEB4F28D-465A-42C9-81F6-82470991A48A}"/>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4">
              <a:extLst>
                <a:ext uri="{FF2B5EF4-FFF2-40B4-BE49-F238E27FC236}">
                  <a16:creationId xmlns:a16="http://schemas.microsoft.com/office/drawing/2014/main" id="{DA2EF04D-49A2-4DBD-9492-00BB4DDE4518}"/>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5">
              <a:extLst>
                <a:ext uri="{FF2B5EF4-FFF2-40B4-BE49-F238E27FC236}">
                  <a16:creationId xmlns:a16="http://schemas.microsoft.com/office/drawing/2014/main" id="{6A4799C1-8D3B-4444-BA67-B99936C4FBA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6">
              <a:extLst>
                <a:ext uri="{FF2B5EF4-FFF2-40B4-BE49-F238E27FC236}">
                  <a16:creationId xmlns:a16="http://schemas.microsoft.com/office/drawing/2014/main" id="{AEA8EE0D-CF16-4167-BB4F-C5060444EAD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7">
              <a:extLst>
                <a:ext uri="{FF2B5EF4-FFF2-40B4-BE49-F238E27FC236}">
                  <a16:creationId xmlns:a16="http://schemas.microsoft.com/office/drawing/2014/main" id="{9A8EC69E-8D47-48D3-859A-CDE9D89F204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8">
              <a:extLst>
                <a:ext uri="{FF2B5EF4-FFF2-40B4-BE49-F238E27FC236}">
                  <a16:creationId xmlns:a16="http://schemas.microsoft.com/office/drawing/2014/main" id="{F5B1A3F9-7557-4A27-A22D-7D1A7390CEB2}"/>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9">
              <a:extLst>
                <a:ext uri="{FF2B5EF4-FFF2-40B4-BE49-F238E27FC236}">
                  <a16:creationId xmlns:a16="http://schemas.microsoft.com/office/drawing/2014/main" id="{66B2B12E-8A7F-4784-B857-53495185DFA7}"/>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0">
              <a:extLst>
                <a:ext uri="{FF2B5EF4-FFF2-40B4-BE49-F238E27FC236}">
                  <a16:creationId xmlns:a16="http://schemas.microsoft.com/office/drawing/2014/main" id="{50404DAB-CDAD-4470-AF12-D0DE4A39B639}"/>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1">
              <a:extLst>
                <a:ext uri="{FF2B5EF4-FFF2-40B4-BE49-F238E27FC236}">
                  <a16:creationId xmlns:a16="http://schemas.microsoft.com/office/drawing/2014/main" id="{1AE2EB5D-F747-40A8-9223-5C81532A230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2">
              <a:extLst>
                <a:ext uri="{FF2B5EF4-FFF2-40B4-BE49-F238E27FC236}">
                  <a16:creationId xmlns:a16="http://schemas.microsoft.com/office/drawing/2014/main" id="{5701E320-C8A4-494D-AA70-774D6CB6A05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3">
              <a:extLst>
                <a:ext uri="{FF2B5EF4-FFF2-40B4-BE49-F238E27FC236}">
                  <a16:creationId xmlns:a16="http://schemas.microsoft.com/office/drawing/2014/main" id="{7BD927AA-A2C5-46F9-B779-CDCDDB018156}"/>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4">
              <a:extLst>
                <a:ext uri="{FF2B5EF4-FFF2-40B4-BE49-F238E27FC236}">
                  <a16:creationId xmlns:a16="http://schemas.microsoft.com/office/drawing/2014/main" id="{9AC0A2BA-CEAE-4FB9-BDA5-642165826996}"/>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5">
              <a:extLst>
                <a:ext uri="{FF2B5EF4-FFF2-40B4-BE49-F238E27FC236}">
                  <a16:creationId xmlns:a16="http://schemas.microsoft.com/office/drawing/2014/main" id="{BAFB15D6-9B04-4ED3-AEDB-6D5BF645EE3E}"/>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a:blip r:embed="rId2"/>
          <a:stretch>
            <a:fillRect/>
          </a:stretch>
        </p:blipFill>
        <p:spPr>
          <a:xfrm>
            <a:off x="-268605" y="-464820"/>
            <a:ext cx="3293110" cy="2175510"/>
          </a:xfrm>
          <a:prstGeom prst="rect">
            <a:avLst/>
          </a:prstGeom>
        </p:spPr>
      </p:pic>
    </p:spTree>
    <p:extLst>
      <p:ext uri="{BB962C8B-B14F-4D97-AF65-F5344CB8AC3E}">
        <p14:creationId xmlns:p14="http://schemas.microsoft.com/office/powerpoint/2010/main" val="380918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2023/5/8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2023/5/8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2023/5/8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2023/5/8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2023/5/8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2023/5/8</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56.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5.xml"/><Relationship Id="rId7" Type="http://schemas.openxmlformats.org/officeDocument/2006/relationships/image" Target="../media/image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7.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Layout" Target="../slideLayouts/slideLayout3.xml"/><Relationship Id="rId5" Type="http://schemas.openxmlformats.org/officeDocument/2006/relationships/tags" Target="../tags/tag80.xml"/><Relationship Id="rId4" Type="http://schemas.openxmlformats.org/officeDocument/2006/relationships/tags" Target="../tags/tag7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8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8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86.xml"/><Relationship Id="rId7" Type="http://schemas.openxmlformats.org/officeDocument/2006/relationships/image" Target="../media/image7.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9.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9.xml"/><Relationship Id="rId7" Type="http://schemas.openxmlformats.org/officeDocument/2006/relationships/slideLayout" Target="../slideLayouts/slideLayout4.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92.xml"/><Relationship Id="rId7" Type="http://schemas.openxmlformats.org/officeDocument/2006/relationships/image" Target="../media/image7.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124.221.102.208:8086/" TargetMode="External"/><Relationship Id="rId2" Type="http://schemas.openxmlformats.org/officeDocument/2006/relationships/slideLayout" Target="../slideLayouts/slideLayout3.xml"/><Relationship Id="rId1" Type="http://schemas.openxmlformats.org/officeDocument/2006/relationships/tags" Target="../tags/tag93.xml"/><Relationship Id="rId5" Type="http://schemas.openxmlformats.org/officeDocument/2006/relationships/image" Target="../media/image21.gif"/><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94.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97.xml"/><Relationship Id="rId7" Type="http://schemas.openxmlformats.org/officeDocument/2006/relationships/image" Target="../media/image7.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4.png"/><Relationship Id="rId5" Type="http://schemas.openxmlformats.org/officeDocument/2006/relationships/notesSlide" Target="../notesSlides/notesSlide6.xml"/><Relationship Id="rId4"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9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9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65.xml"/><Relationship Id="rId7" Type="http://schemas.openxmlformats.org/officeDocument/2006/relationships/image" Target="../media/image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10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02.xml"/></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05.xml"/><Relationship Id="rId7" Type="http://schemas.openxmlformats.org/officeDocument/2006/relationships/image" Target="../media/image7.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106.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107.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108.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3.xml"/><Relationship Id="rId1" Type="http://schemas.openxmlformats.org/officeDocument/2006/relationships/tags" Target="../tags/tag109.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0.xml"/></Relationships>
</file>

<file path=ppt/slides/_rels/slide3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13.xml"/><Relationship Id="rId7" Type="http://schemas.openxmlformats.org/officeDocument/2006/relationships/image" Target="../media/image7.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14.xml"/></Relationships>
</file>

<file path=ppt/slides/_rels/slide4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slideLayout" Target="../slideLayouts/slideLayout12.xml"/><Relationship Id="rId1" Type="http://schemas.openxmlformats.org/officeDocument/2006/relationships/tags" Target="../tags/tag115.xml"/><Relationship Id="rId6" Type="http://schemas.microsoft.com/office/2007/relationships/hdphoto" Target="../media/hdphoto2.wdp"/><Relationship Id="rId5" Type="http://schemas.openxmlformats.org/officeDocument/2006/relationships/image" Target="../media/image41.png"/><Relationship Id="rId4" Type="http://schemas.microsoft.com/office/2007/relationships/hdphoto" Target="../media/hdphoto1.wdp"/><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0.xml"/><Relationship Id="rId7" Type="http://schemas.openxmlformats.org/officeDocument/2006/relationships/image" Target="../media/image7.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7C3885D1-EF4C-465A-961A-15C36A8234FB}"/>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8" name="Group 205">
              <a:extLst>
                <a:ext uri="{FF2B5EF4-FFF2-40B4-BE49-F238E27FC236}">
                  <a16:creationId xmlns:a16="http://schemas.microsoft.com/office/drawing/2014/main" id="{A6DA105B-023D-4138-A8C2-AEDCB697A8FC}"/>
                </a:ext>
              </a:extLst>
            </p:cNvPr>
            <p:cNvGrpSpPr>
              <a:grpSpLocks/>
            </p:cNvGrpSpPr>
            <p:nvPr userDrawn="1"/>
          </p:nvGrpSpPr>
          <p:grpSpPr bwMode="auto">
            <a:xfrm>
              <a:off x="4810125" y="4400550"/>
              <a:ext cx="4105275" cy="433388"/>
              <a:chOff x="3030" y="2772"/>
              <a:chExt cx="2586" cy="273"/>
            </a:xfrm>
            <a:grpFill/>
          </p:grpSpPr>
          <p:sp>
            <p:nvSpPr>
              <p:cNvPr id="129" name="Line 5">
                <a:extLst>
                  <a:ext uri="{FF2B5EF4-FFF2-40B4-BE49-F238E27FC236}">
                    <a16:creationId xmlns:a16="http://schemas.microsoft.com/office/drawing/2014/main" id="{2A88FF0E-9E61-4B2D-A7E9-253390B7A1F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
                <a:extLst>
                  <a:ext uri="{FF2B5EF4-FFF2-40B4-BE49-F238E27FC236}">
                    <a16:creationId xmlns:a16="http://schemas.microsoft.com/office/drawing/2014/main" id="{98AF194A-1AE4-4CC9-9DDF-DF2A3079DDD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a:extLst>
                  <a:ext uri="{FF2B5EF4-FFF2-40B4-BE49-F238E27FC236}">
                    <a16:creationId xmlns:a16="http://schemas.microsoft.com/office/drawing/2014/main" id="{FC495C51-F486-4936-956B-313FB6C2AB1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a:extLst>
                  <a:ext uri="{FF2B5EF4-FFF2-40B4-BE49-F238E27FC236}">
                    <a16:creationId xmlns:a16="http://schemas.microsoft.com/office/drawing/2014/main" id="{E7B9DF5A-5BDD-4E2A-8646-DA29B9948D69}"/>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a:extLst>
                  <a:ext uri="{FF2B5EF4-FFF2-40B4-BE49-F238E27FC236}">
                    <a16:creationId xmlns:a16="http://schemas.microsoft.com/office/drawing/2014/main" id="{F55505B3-7073-455F-B42D-0D7370C8ABF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
                <a:extLst>
                  <a:ext uri="{FF2B5EF4-FFF2-40B4-BE49-F238E27FC236}">
                    <a16:creationId xmlns:a16="http://schemas.microsoft.com/office/drawing/2014/main" id="{FBA167AF-E2ED-47B7-813E-1493B819B93E}"/>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
                <a:extLst>
                  <a:ext uri="{FF2B5EF4-FFF2-40B4-BE49-F238E27FC236}">
                    <a16:creationId xmlns:a16="http://schemas.microsoft.com/office/drawing/2014/main" id="{868FB13B-B1A9-4987-9AB8-D6B2178B507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
                <a:extLst>
                  <a:ext uri="{FF2B5EF4-FFF2-40B4-BE49-F238E27FC236}">
                    <a16:creationId xmlns:a16="http://schemas.microsoft.com/office/drawing/2014/main" id="{6CB63659-5276-4E8C-9137-4B6FCBF72E7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
                <a:extLst>
                  <a:ext uri="{FF2B5EF4-FFF2-40B4-BE49-F238E27FC236}">
                    <a16:creationId xmlns:a16="http://schemas.microsoft.com/office/drawing/2014/main" id="{55B0A88F-CF28-496A-946D-C5553354B8A8}"/>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
                <a:extLst>
                  <a:ext uri="{FF2B5EF4-FFF2-40B4-BE49-F238E27FC236}">
                    <a16:creationId xmlns:a16="http://schemas.microsoft.com/office/drawing/2014/main" id="{38542B31-82E6-463D-B4F3-630AFB483B6C}"/>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
                <a:extLst>
                  <a:ext uri="{FF2B5EF4-FFF2-40B4-BE49-F238E27FC236}">
                    <a16:creationId xmlns:a16="http://schemas.microsoft.com/office/drawing/2014/main" id="{A9652B9E-5D08-4BF7-A19B-34238786D80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
                <a:extLst>
                  <a:ext uri="{FF2B5EF4-FFF2-40B4-BE49-F238E27FC236}">
                    <a16:creationId xmlns:a16="http://schemas.microsoft.com/office/drawing/2014/main" id="{BD884A2D-84A9-45FA-8A89-EAA73868D0E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7">
                <a:extLst>
                  <a:ext uri="{FF2B5EF4-FFF2-40B4-BE49-F238E27FC236}">
                    <a16:creationId xmlns:a16="http://schemas.microsoft.com/office/drawing/2014/main" id="{299683C2-5BDE-461C-88FE-E58055B8DF50}"/>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8">
                <a:extLst>
                  <a:ext uri="{FF2B5EF4-FFF2-40B4-BE49-F238E27FC236}">
                    <a16:creationId xmlns:a16="http://schemas.microsoft.com/office/drawing/2014/main" id="{DB6D5047-9DA0-4122-934A-A54D92BEB16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9">
                <a:extLst>
                  <a:ext uri="{FF2B5EF4-FFF2-40B4-BE49-F238E27FC236}">
                    <a16:creationId xmlns:a16="http://schemas.microsoft.com/office/drawing/2014/main" id="{1AB74860-A056-4B0B-B93E-DF508B802EE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a:extLst>
                  <a:ext uri="{FF2B5EF4-FFF2-40B4-BE49-F238E27FC236}">
                    <a16:creationId xmlns:a16="http://schemas.microsoft.com/office/drawing/2014/main" id="{B42247B6-A483-4C84-B5DF-5E580F62D441}"/>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1">
                <a:extLst>
                  <a:ext uri="{FF2B5EF4-FFF2-40B4-BE49-F238E27FC236}">
                    <a16:creationId xmlns:a16="http://schemas.microsoft.com/office/drawing/2014/main" id="{EE9479D1-1BDC-41AD-AFC5-DEB85DAF06A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2">
                <a:extLst>
                  <a:ext uri="{FF2B5EF4-FFF2-40B4-BE49-F238E27FC236}">
                    <a16:creationId xmlns:a16="http://schemas.microsoft.com/office/drawing/2014/main" id="{1BB6C53C-EEB7-40E8-ABF6-D0C0A497C0D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3">
                <a:extLst>
                  <a:ext uri="{FF2B5EF4-FFF2-40B4-BE49-F238E27FC236}">
                    <a16:creationId xmlns:a16="http://schemas.microsoft.com/office/drawing/2014/main" id="{AC8966E0-EC52-4E1C-96D2-1D55B04B282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4">
                <a:extLst>
                  <a:ext uri="{FF2B5EF4-FFF2-40B4-BE49-F238E27FC236}">
                    <a16:creationId xmlns:a16="http://schemas.microsoft.com/office/drawing/2014/main" id="{41688A79-30E0-4FDB-8A63-C960E75FD065}"/>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5">
                <a:extLst>
                  <a:ext uri="{FF2B5EF4-FFF2-40B4-BE49-F238E27FC236}">
                    <a16:creationId xmlns:a16="http://schemas.microsoft.com/office/drawing/2014/main" id="{55C79CBE-E77E-4F05-8B27-CCB12ABCF917}"/>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6">
                <a:extLst>
                  <a:ext uri="{FF2B5EF4-FFF2-40B4-BE49-F238E27FC236}">
                    <a16:creationId xmlns:a16="http://schemas.microsoft.com/office/drawing/2014/main" id="{B8945A27-0829-4D21-9E41-63740E91C2D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7">
                <a:extLst>
                  <a:ext uri="{FF2B5EF4-FFF2-40B4-BE49-F238E27FC236}">
                    <a16:creationId xmlns:a16="http://schemas.microsoft.com/office/drawing/2014/main" id="{205D03AB-5095-4833-B323-67A35E90CB12}"/>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8">
                <a:extLst>
                  <a:ext uri="{FF2B5EF4-FFF2-40B4-BE49-F238E27FC236}">
                    <a16:creationId xmlns:a16="http://schemas.microsoft.com/office/drawing/2014/main" id="{C46E1432-8C44-4761-9352-6EF3DA1E3DEA}"/>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9">
                <a:extLst>
                  <a:ext uri="{FF2B5EF4-FFF2-40B4-BE49-F238E27FC236}">
                    <a16:creationId xmlns:a16="http://schemas.microsoft.com/office/drawing/2014/main" id="{C645DE9D-B732-444E-AB49-CBEB3DCE165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0">
                <a:extLst>
                  <a:ext uri="{FF2B5EF4-FFF2-40B4-BE49-F238E27FC236}">
                    <a16:creationId xmlns:a16="http://schemas.microsoft.com/office/drawing/2014/main" id="{F01FBB10-61C1-4A6F-886F-C6163A39F64D}"/>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
                <a:extLst>
                  <a:ext uri="{FF2B5EF4-FFF2-40B4-BE49-F238E27FC236}">
                    <a16:creationId xmlns:a16="http://schemas.microsoft.com/office/drawing/2014/main" id="{C2589507-5C7E-4030-915F-837AF6A56A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
                <a:extLst>
                  <a:ext uri="{FF2B5EF4-FFF2-40B4-BE49-F238E27FC236}">
                    <a16:creationId xmlns:a16="http://schemas.microsoft.com/office/drawing/2014/main" id="{126433F8-2887-41F2-8B3E-A4A5B751A04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3">
                <a:extLst>
                  <a:ext uri="{FF2B5EF4-FFF2-40B4-BE49-F238E27FC236}">
                    <a16:creationId xmlns:a16="http://schemas.microsoft.com/office/drawing/2014/main" id="{2C293BC6-F9BE-4BA4-80C6-22E0E0E10826}"/>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4">
                <a:extLst>
                  <a:ext uri="{FF2B5EF4-FFF2-40B4-BE49-F238E27FC236}">
                    <a16:creationId xmlns:a16="http://schemas.microsoft.com/office/drawing/2014/main" id="{F5DB86C5-BC99-416C-BB59-AEC14D6D8B59}"/>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5">
                <a:extLst>
                  <a:ext uri="{FF2B5EF4-FFF2-40B4-BE49-F238E27FC236}">
                    <a16:creationId xmlns:a16="http://schemas.microsoft.com/office/drawing/2014/main" id="{3D952311-645F-4D2C-AF2C-A38F6A42CD41}"/>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6">
                <a:extLst>
                  <a:ext uri="{FF2B5EF4-FFF2-40B4-BE49-F238E27FC236}">
                    <a16:creationId xmlns:a16="http://schemas.microsoft.com/office/drawing/2014/main" id="{69CE1ABC-CB2A-4918-AB0E-0058DBE39CD2}"/>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7">
                <a:extLst>
                  <a:ext uri="{FF2B5EF4-FFF2-40B4-BE49-F238E27FC236}">
                    <a16:creationId xmlns:a16="http://schemas.microsoft.com/office/drawing/2014/main" id="{5D069539-9563-43E5-9E5F-A2A3602A3D01}"/>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8">
                <a:extLst>
                  <a:ext uri="{FF2B5EF4-FFF2-40B4-BE49-F238E27FC236}">
                    <a16:creationId xmlns:a16="http://schemas.microsoft.com/office/drawing/2014/main" id="{842E609E-68E7-4628-A9C0-631B504CB1B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
                <a:extLst>
                  <a:ext uri="{FF2B5EF4-FFF2-40B4-BE49-F238E27FC236}">
                    <a16:creationId xmlns:a16="http://schemas.microsoft.com/office/drawing/2014/main" id="{3AA8F14A-1CFF-4BFC-A077-5E1EA95FFA93}"/>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
                <a:extLst>
                  <a:ext uri="{FF2B5EF4-FFF2-40B4-BE49-F238E27FC236}">
                    <a16:creationId xmlns:a16="http://schemas.microsoft.com/office/drawing/2014/main" id="{234E5FE8-8263-40DE-A7C8-A17473F00AA7}"/>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
                <a:extLst>
                  <a:ext uri="{FF2B5EF4-FFF2-40B4-BE49-F238E27FC236}">
                    <a16:creationId xmlns:a16="http://schemas.microsoft.com/office/drawing/2014/main" id="{DCB25AFE-16F2-4B8B-A76A-49A84DA236A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2">
                <a:extLst>
                  <a:ext uri="{FF2B5EF4-FFF2-40B4-BE49-F238E27FC236}">
                    <a16:creationId xmlns:a16="http://schemas.microsoft.com/office/drawing/2014/main" id="{6CF37505-7A9A-475B-86AD-8FADDBFCF4A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3">
                <a:extLst>
                  <a:ext uri="{FF2B5EF4-FFF2-40B4-BE49-F238E27FC236}">
                    <a16:creationId xmlns:a16="http://schemas.microsoft.com/office/drawing/2014/main" id="{6DD2575B-7D7A-47EF-BB65-67A2D94F721E}"/>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
                <a:extLst>
                  <a:ext uri="{FF2B5EF4-FFF2-40B4-BE49-F238E27FC236}">
                    <a16:creationId xmlns:a16="http://schemas.microsoft.com/office/drawing/2014/main" id="{0D0FA715-0DCA-484E-87B3-125B267EBD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
                <a:extLst>
                  <a:ext uri="{FF2B5EF4-FFF2-40B4-BE49-F238E27FC236}">
                    <a16:creationId xmlns:a16="http://schemas.microsoft.com/office/drawing/2014/main" id="{522D6527-19EA-4F1C-A605-4B9FBBE7B3F0}"/>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
                <a:extLst>
                  <a:ext uri="{FF2B5EF4-FFF2-40B4-BE49-F238E27FC236}">
                    <a16:creationId xmlns:a16="http://schemas.microsoft.com/office/drawing/2014/main" id="{9C51A244-1E62-4711-AA3A-23D8ED2A5F97}"/>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
                <a:extLst>
                  <a:ext uri="{FF2B5EF4-FFF2-40B4-BE49-F238E27FC236}">
                    <a16:creationId xmlns:a16="http://schemas.microsoft.com/office/drawing/2014/main" id="{2E3D8749-747E-4B04-8F16-68D55525210C}"/>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
                <a:extLst>
                  <a:ext uri="{FF2B5EF4-FFF2-40B4-BE49-F238E27FC236}">
                    <a16:creationId xmlns:a16="http://schemas.microsoft.com/office/drawing/2014/main" id="{1A234FF0-FCBC-4206-83D1-EF46B8E2180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
                <a:extLst>
                  <a:ext uri="{FF2B5EF4-FFF2-40B4-BE49-F238E27FC236}">
                    <a16:creationId xmlns:a16="http://schemas.microsoft.com/office/drawing/2014/main" id="{4FBEB5FF-7D56-42C7-AB71-F73649F628E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0">
                <a:extLst>
                  <a:ext uri="{FF2B5EF4-FFF2-40B4-BE49-F238E27FC236}">
                    <a16:creationId xmlns:a16="http://schemas.microsoft.com/office/drawing/2014/main" id="{32494F26-D2C7-4B30-8FC0-66EF730BA45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1">
                <a:extLst>
                  <a:ext uri="{FF2B5EF4-FFF2-40B4-BE49-F238E27FC236}">
                    <a16:creationId xmlns:a16="http://schemas.microsoft.com/office/drawing/2014/main" id="{8B082855-E939-48B3-871C-6AFB533574D8}"/>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2">
                <a:extLst>
                  <a:ext uri="{FF2B5EF4-FFF2-40B4-BE49-F238E27FC236}">
                    <a16:creationId xmlns:a16="http://schemas.microsoft.com/office/drawing/2014/main" id="{764C31D0-7D14-4B04-9CC7-BDD25BB1DC06}"/>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3">
                <a:extLst>
                  <a:ext uri="{FF2B5EF4-FFF2-40B4-BE49-F238E27FC236}">
                    <a16:creationId xmlns:a16="http://schemas.microsoft.com/office/drawing/2014/main" id="{E4CCF326-7108-4F3F-8B88-27B432C6D04F}"/>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4">
                <a:extLst>
                  <a:ext uri="{FF2B5EF4-FFF2-40B4-BE49-F238E27FC236}">
                    <a16:creationId xmlns:a16="http://schemas.microsoft.com/office/drawing/2014/main" id="{D97F9B3B-2C05-4765-99BA-4E416ACBF417}"/>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5">
                <a:extLst>
                  <a:ext uri="{FF2B5EF4-FFF2-40B4-BE49-F238E27FC236}">
                    <a16:creationId xmlns:a16="http://schemas.microsoft.com/office/drawing/2014/main" id="{06B82459-65BC-4C37-ABEA-1B78F68A4AE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6">
                <a:extLst>
                  <a:ext uri="{FF2B5EF4-FFF2-40B4-BE49-F238E27FC236}">
                    <a16:creationId xmlns:a16="http://schemas.microsoft.com/office/drawing/2014/main" id="{72CAE04C-1845-48E3-A8FF-014FA5B755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
                <a:extLst>
                  <a:ext uri="{FF2B5EF4-FFF2-40B4-BE49-F238E27FC236}">
                    <a16:creationId xmlns:a16="http://schemas.microsoft.com/office/drawing/2014/main" id="{2B2D4040-7CC7-4F77-A527-7AAE383CBC3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8">
                <a:extLst>
                  <a:ext uri="{FF2B5EF4-FFF2-40B4-BE49-F238E27FC236}">
                    <a16:creationId xmlns:a16="http://schemas.microsoft.com/office/drawing/2014/main" id="{34B8F3BC-C893-4CD1-9344-6B7E74EE9C21}"/>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9">
                <a:extLst>
                  <a:ext uri="{FF2B5EF4-FFF2-40B4-BE49-F238E27FC236}">
                    <a16:creationId xmlns:a16="http://schemas.microsoft.com/office/drawing/2014/main" id="{BA21806F-2C72-46CD-A152-0FBA49F2A5A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0">
                <a:extLst>
                  <a:ext uri="{FF2B5EF4-FFF2-40B4-BE49-F238E27FC236}">
                    <a16:creationId xmlns:a16="http://schemas.microsoft.com/office/drawing/2014/main" id="{2767F5DF-5E50-4631-A2CB-E914A8CEC521}"/>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1">
                <a:extLst>
                  <a:ext uri="{FF2B5EF4-FFF2-40B4-BE49-F238E27FC236}">
                    <a16:creationId xmlns:a16="http://schemas.microsoft.com/office/drawing/2014/main" id="{EA804007-8661-4213-A5C4-40FD47F626A8}"/>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2">
                <a:extLst>
                  <a:ext uri="{FF2B5EF4-FFF2-40B4-BE49-F238E27FC236}">
                    <a16:creationId xmlns:a16="http://schemas.microsoft.com/office/drawing/2014/main" id="{DF448119-7910-41E2-AF88-0DFD837DEA56}"/>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3">
                <a:extLst>
                  <a:ext uri="{FF2B5EF4-FFF2-40B4-BE49-F238E27FC236}">
                    <a16:creationId xmlns:a16="http://schemas.microsoft.com/office/drawing/2014/main" id="{4CAFC745-B5D9-477C-94E0-98AFCB19490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4">
                <a:extLst>
                  <a:ext uri="{FF2B5EF4-FFF2-40B4-BE49-F238E27FC236}">
                    <a16:creationId xmlns:a16="http://schemas.microsoft.com/office/drawing/2014/main" id="{7AF3F70C-FDCC-495A-AA4C-AB00A4B02FA6}"/>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5">
                <a:extLst>
                  <a:ext uri="{FF2B5EF4-FFF2-40B4-BE49-F238E27FC236}">
                    <a16:creationId xmlns:a16="http://schemas.microsoft.com/office/drawing/2014/main" id="{BBFD8D47-4379-4F58-8A90-F44FDD1BC683}"/>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6">
                <a:extLst>
                  <a:ext uri="{FF2B5EF4-FFF2-40B4-BE49-F238E27FC236}">
                    <a16:creationId xmlns:a16="http://schemas.microsoft.com/office/drawing/2014/main" id="{C753CA75-CE79-425C-B3F4-E748DD283614}"/>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7">
                <a:extLst>
                  <a:ext uri="{FF2B5EF4-FFF2-40B4-BE49-F238E27FC236}">
                    <a16:creationId xmlns:a16="http://schemas.microsoft.com/office/drawing/2014/main" id="{523E2A7F-4A51-4464-B3D9-E45695600E40}"/>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8">
                <a:extLst>
                  <a:ext uri="{FF2B5EF4-FFF2-40B4-BE49-F238E27FC236}">
                    <a16:creationId xmlns:a16="http://schemas.microsoft.com/office/drawing/2014/main" id="{A74ED817-2044-449C-AB8A-6DF3758F9D67}"/>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9">
                <a:extLst>
                  <a:ext uri="{FF2B5EF4-FFF2-40B4-BE49-F238E27FC236}">
                    <a16:creationId xmlns:a16="http://schemas.microsoft.com/office/drawing/2014/main" id="{C3D3F3CD-F502-4E6A-8EE6-2754038AABC9}"/>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0">
                <a:extLst>
                  <a:ext uri="{FF2B5EF4-FFF2-40B4-BE49-F238E27FC236}">
                    <a16:creationId xmlns:a16="http://schemas.microsoft.com/office/drawing/2014/main" id="{96954113-9D10-4275-930A-E305BEF15F1B}"/>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1">
                <a:extLst>
                  <a:ext uri="{FF2B5EF4-FFF2-40B4-BE49-F238E27FC236}">
                    <a16:creationId xmlns:a16="http://schemas.microsoft.com/office/drawing/2014/main" id="{8FE1FC0A-A2BA-4C59-BDD1-30FF3DECEF87}"/>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2">
                <a:extLst>
                  <a:ext uri="{FF2B5EF4-FFF2-40B4-BE49-F238E27FC236}">
                    <a16:creationId xmlns:a16="http://schemas.microsoft.com/office/drawing/2014/main" id="{9DAA59FE-AC42-478F-BF66-FB9493171E4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
                <a:extLst>
                  <a:ext uri="{FF2B5EF4-FFF2-40B4-BE49-F238E27FC236}">
                    <a16:creationId xmlns:a16="http://schemas.microsoft.com/office/drawing/2014/main" id="{45BD97C3-A974-4BDF-9671-7A49F66F2411}"/>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4">
                <a:extLst>
                  <a:ext uri="{FF2B5EF4-FFF2-40B4-BE49-F238E27FC236}">
                    <a16:creationId xmlns:a16="http://schemas.microsoft.com/office/drawing/2014/main" id="{4BB6FEF6-203E-4178-90C6-F8188EE81C05}"/>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5">
                <a:extLst>
                  <a:ext uri="{FF2B5EF4-FFF2-40B4-BE49-F238E27FC236}">
                    <a16:creationId xmlns:a16="http://schemas.microsoft.com/office/drawing/2014/main" id="{58220AD8-6C97-4BF2-8218-19F57185B866}"/>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6">
                <a:extLst>
                  <a:ext uri="{FF2B5EF4-FFF2-40B4-BE49-F238E27FC236}">
                    <a16:creationId xmlns:a16="http://schemas.microsoft.com/office/drawing/2014/main" id="{F3807F76-887E-4E64-B845-EB307CF5290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
                <a:extLst>
                  <a:ext uri="{FF2B5EF4-FFF2-40B4-BE49-F238E27FC236}">
                    <a16:creationId xmlns:a16="http://schemas.microsoft.com/office/drawing/2014/main" id="{954B0FED-230B-44D9-B48C-03C7F09C1E8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8">
                <a:extLst>
                  <a:ext uri="{FF2B5EF4-FFF2-40B4-BE49-F238E27FC236}">
                    <a16:creationId xmlns:a16="http://schemas.microsoft.com/office/drawing/2014/main" id="{D53CCE4C-E9F5-48D3-864B-83EBB1709188}"/>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9">
                <a:extLst>
                  <a:ext uri="{FF2B5EF4-FFF2-40B4-BE49-F238E27FC236}">
                    <a16:creationId xmlns:a16="http://schemas.microsoft.com/office/drawing/2014/main" id="{7DB8A367-82AC-4478-AA34-E83B8D0EB30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0">
                <a:extLst>
                  <a:ext uri="{FF2B5EF4-FFF2-40B4-BE49-F238E27FC236}">
                    <a16:creationId xmlns:a16="http://schemas.microsoft.com/office/drawing/2014/main" id="{9B835534-C216-461A-8A94-6140DC5339D4}"/>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1">
                <a:extLst>
                  <a:ext uri="{FF2B5EF4-FFF2-40B4-BE49-F238E27FC236}">
                    <a16:creationId xmlns:a16="http://schemas.microsoft.com/office/drawing/2014/main" id="{8129254F-0A5A-41DF-A9DC-1EA7A7CAF11B}"/>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
                <a:extLst>
                  <a:ext uri="{FF2B5EF4-FFF2-40B4-BE49-F238E27FC236}">
                    <a16:creationId xmlns:a16="http://schemas.microsoft.com/office/drawing/2014/main" id="{D47B5954-79E8-4CED-9021-7D4B8F343C73}"/>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3">
                <a:extLst>
                  <a:ext uri="{FF2B5EF4-FFF2-40B4-BE49-F238E27FC236}">
                    <a16:creationId xmlns:a16="http://schemas.microsoft.com/office/drawing/2014/main" id="{E76765F0-B5FE-413B-A1AF-16A75206B06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4">
                <a:extLst>
                  <a:ext uri="{FF2B5EF4-FFF2-40B4-BE49-F238E27FC236}">
                    <a16:creationId xmlns:a16="http://schemas.microsoft.com/office/drawing/2014/main" id="{3180A454-3025-499A-AE7C-2F784DE666D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
                <a:extLst>
                  <a:ext uri="{FF2B5EF4-FFF2-40B4-BE49-F238E27FC236}">
                    <a16:creationId xmlns:a16="http://schemas.microsoft.com/office/drawing/2014/main" id="{21F5D4B9-B0D6-464A-869C-2F9617B93C5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6">
                <a:extLst>
                  <a:ext uri="{FF2B5EF4-FFF2-40B4-BE49-F238E27FC236}">
                    <a16:creationId xmlns:a16="http://schemas.microsoft.com/office/drawing/2014/main" id="{41C2FA61-B2FE-41C0-99CE-43A6D8C0764E}"/>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7">
                <a:extLst>
                  <a:ext uri="{FF2B5EF4-FFF2-40B4-BE49-F238E27FC236}">
                    <a16:creationId xmlns:a16="http://schemas.microsoft.com/office/drawing/2014/main" id="{984ED642-F032-46C4-B49A-066EDACBF5EF}"/>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8">
                <a:extLst>
                  <a:ext uri="{FF2B5EF4-FFF2-40B4-BE49-F238E27FC236}">
                    <a16:creationId xmlns:a16="http://schemas.microsoft.com/office/drawing/2014/main" id="{2198C610-65A5-4DC4-A550-022DDF15D4EB}"/>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9">
                <a:extLst>
                  <a:ext uri="{FF2B5EF4-FFF2-40B4-BE49-F238E27FC236}">
                    <a16:creationId xmlns:a16="http://schemas.microsoft.com/office/drawing/2014/main" id="{4B4A4E00-0E91-42AD-8328-724BF5D16F6E}"/>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0">
                <a:extLst>
                  <a:ext uri="{FF2B5EF4-FFF2-40B4-BE49-F238E27FC236}">
                    <a16:creationId xmlns:a16="http://schemas.microsoft.com/office/drawing/2014/main" id="{96C453C1-BDAF-4DA2-87B6-AFC25DFEDCF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1">
                <a:extLst>
                  <a:ext uri="{FF2B5EF4-FFF2-40B4-BE49-F238E27FC236}">
                    <a16:creationId xmlns:a16="http://schemas.microsoft.com/office/drawing/2014/main" id="{2478B9D6-D275-4050-A120-8A7F1154D1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2">
                <a:extLst>
                  <a:ext uri="{FF2B5EF4-FFF2-40B4-BE49-F238E27FC236}">
                    <a16:creationId xmlns:a16="http://schemas.microsoft.com/office/drawing/2014/main" id="{034D2812-9747-45F3-9A73-8DFC47C6A8B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3">
                <a:extLst>
                  <a:ext uri="{FF2B5EF4-FFF2-40B4-BE49-F238E27FC236}">
                    <a16:creationId xmlns:a16="http://schemas.microsoft.com/office/drawing/2014/main" id="{ACACD733-9E78-4FE7-95E1-51F51F49CCA9}"/>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4">
                <a:extLst>
                  <a:ext uri="{FF2B5EF4-FFF2-40B4-BE49-F238E27FC236}">
                    <a16:creationId xmlns:a16="http://schemas.microsoft.com/office/drawing/2014/main" id="{633DA279-A4EE-4502-A372-68DCDF0FD47E}"/>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5">
                <a:extLst>
                  <a:ext uri="{FF2B5EF4-FFF2-40B4-BE49-F238E27FC236}">
                    <a16:creationId xmlns:a16="http://schemas.microsoft.com/office/drawing/2014/main" id="{A5B6C7A1-BC7B-4087-8544-500DFB69EDA6}"/>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6">
                <a:extLst>
                  <a:ext uri="{FF2B5EF4-FFF2-40B4-BE49-F238E27FC236}">
                    <a16:creationId xmlns:a16="http://schemas.microsoft.com/office/drawing/2014/main" id="{638C9061-4F53-4712-A9BA-1B9779B8480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7">
                <a:extLst>
                  <a:ext uri="{FF2B5EF4-FFF2-40B4-BE49-F238E27FC236}">
                    <a16:creationId xmlns:a16="http://schemas.microsoft.com/office/drawing/2014/main" id="{2C003EFF-1E04-4AFB-9AFB-9651F3E1FE1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8">
                <a:extLst>
                  <a:ext uri="{FF2B5EF4-FFF2-40B4-BE49-F238E27FC236}">
                    <a16:creationId xmlns:a16="http://schemas.microsoft.com/office/drawing/2014/main" id="{BA3CA144-6958-43E5-AD43-62186C211D8E}"/>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9">
                <a:extLst>
                  <a:ext uri="{FF2B5EF4-FFF2-40B4-BE49-F238E27FC236}">
                    <a16:creationId xmlns:a16="http://schemas.microsoft.com/office/drawing/2014/main" id="{097C1147-9379-4F56-A483-EDA1FFAECBD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0">
                <a:extLst>
                  <a:ext uri="{FF2B5EF4-FFF2-40B4-BE49-F238E27FC236}">
                    <a16:creationId xmlns:a16="http://schemas.microsoft.com/office/drawing/2014/main" id="{CC3A5B02-3D5C-48D6-AE33-CC202AB54055}"/>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1">
                <a:extLst>
                  <a:ext uri="{FF2B5EF4-FFF2-40B4-BE49-F238E27FC236}">
                    <a16:creationId xmlns:a16="http://schemas.microsoft.com/office/drawing/2014/main" id="{593AF51B-B111-4349-AD10-76B142D37F82}"/>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2">
                <a:extLst>
                  <a:ext uri="{FF2B5EF4-FFF2-40B4-BE49-F238E27FC236}">
                    <a16:creationId xmlns:a16="http://schemas.microsoft.com/office/drawing/2014/main" id="{7060F64A-48A2-40AD-879A-2043A2C027B3}"/>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3">
                <a:extLst>
                  <a:ext uri="{FF2B5EF4-FFF2-40B4-BE49-F238E27FC236}">
                    <a16:creationId xmlns:a16="http://schemas.microsoft.com/office/drawing/2014/main" id="{0375D819-C1ED-4468-95DC-F5EF3DE2CF26}"/>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4">
                <a:extLst>
                  <a:ext uri="{FF2B5EF4-FFF2-40B4-BE49-F238E27FC236}">
                    <a16:creationId xmlns:a16="http://schemas.microsoft.com/office/drawing/2014/main" id="{444F73F2-FE71-493D-A7BB-CEBEF685580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5">
                <a:extLst>
                  <a:ext uri="{FF2B5EF4-FFF2-40B4-BE49-F238E27FC236}">
                    <a16:creationId xmlns:a16="http://schemas.microsoft.com/office/drawing/2014/main" id="{F2B6D7ED-FABE-466E-A79B-F30B1FD6C7D0}"/>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6">
                <a:extLst>
                  <a:ext uri="{FF2B5EF4-FFF2-40B4-BE49-F238E27FC236}">
                    <a16:creationId xmlns:a16="http://schemas.microsoft.com/office/drawing/2014/main" id="{0AA8E788-1393-481A-83AE-4992E508DDF8}"/>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7">
                <a:extLst>
                  <a:ext uri="{FF2B5EF4-FFF2-40B4-BE49-F238E27FC236}">
                    <a16:creationId xmlns:a16="http://schemas.microsoft.com/office/drawing/2014/main" id="{C195AE33-9850-4BAF-B292-7976FE9C9E24}"/>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8">
                <a:extLst>
                  <a:ext uri="{FF2B5EF4-FFF2-40B4-BE49-F238E27FC236}">
                    <a16:creationId xmlns:a16="http://schemas.microsoft.com/office/drawing/2014/main" id="{F8354CD9-8668-432F-8B4D-F9A64793FA7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09">
                <a:extLst>
                  <a:ext uri="{FF2B5EF4-FFF2-40B4-BE49-F238E27FC236}">
                    <a16:creationId xmlns:a16="http://schemas.microsoft.com/office/drawing/2014/main" id="{A257CEEE-D399-483B-ABD6-2BF698FFBA0F}"/>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0">
                <a:extLst>
                  <a:ext uri="{FF2B5EF4-FFF2-40B4-BE49-F238E27FC236}">
                    <a16:creationId xmlns:a16="http://schemas.microsoft.com/office/drawing/2014/main" id="{7E401135-33D3-4928-A5AD-2847E1C099B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1">
                <a:extLst>
                  <a:ext uri="{FF2B5EF4-FFF2-40B4-BE49-F238E27FC236}">
                    <a16:creationId xmlns:a16="http://schemas.microsoft.com/office/drawing/2014/main" id="{8ADCAB80-EB2F-436C-98E2-BBB09AC8F1B0}"/>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2">
                <a:extLst>
                  <a:ext uri="{FF2B5EF4-FFF2-40B4-BE49-F238E27FC236}">
                    <a16:creationId xmlns:a16="http://schemas.microsoft.com/office/drawing/2014/main" id="{234C5842-09C9-459B-BC7B-3340564F2DF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3">
                <a:extLst>
                  <a:ext uri="{FF2B5EF4-FFF2-40B4-BE49-F238E27FC236}">
                    <a16:creationId xmlns:a16="http://schemas.microsoft.com/office/drawing/2014/main" id="{A6C31B9F-2BFC-40F3-A526-39EC23BF95F2}"/>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4">
                <a:extLst>
                  <a:ext uri="{FF2B5EF4-FFF2-40B4-BE49-F238E27FC236}">
                    <a16:creationId xmlns:a16="http://schemas.microsoft.com/office/drawing/2014/main" id="{CDF59547-6AFD-41FB-966F-63C090DA2D1D}"/>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5">
                <a:extLst>
                  <a:ext uri="{FF2B5EF4-FFF2-40B4-BE49-F238E27FC236}">
                    <a16:creationId xmlns:a16="http://schemas.microsoft.com/office/drawing/2014/main" id="{1A2EA4C6-A7EE-4201-A9D8-1B24C2C82732}"/>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6">
                <a:extLst>
                  <a:ext uri="{FF2B5EF4-FFF2-40B4-BE49-F238E27FC236}">
                    <a16:creationId xmlns:a16="http://schemas.microsoft.com/office/drawing/2014/main" id="{A26A97BB-F35B-4FF3-A0AC-79A052E907CA}"/>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7">
                <a:extLst>
                  <a:ext uri="{FF2B5EF4-FFF2-40B4-BE49-F238E27FC236}">
                    <a16:creationId xmlns:a16="http://schemas.microsoft.com/office/drawing/2014/main" id="{D123F28B-1FE6-4BCE-9318-D180F78B9DFE}"/>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18">
                <a:extLst>
                  <a:ext uri="{FF2B5EF4-FFF2-40B4-BE49-F238E27FC236}">
                    <a16:creationId xmlns:a16="http://schemas.microsoft.com/office/drawing/2014/main" id="{4E84D712-7E90-4DDD-A632-E8624F7B466F}"/>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19">
                <a:extLst>
                  <a:ext uri="{FF2B5EF4-FFF2-40B4-BE49-F238E27FC236}">
                    <a16:creationId xmlns:a16="http://schemas.microsoft.com/office/drawing/2014/main" id="{0AFDB053-AC40-4574-B2BD-5803AA18B21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0">
                <a:extLst>
                  <a:ext uri="{FF2B5EF4-FFF2-40B4-BE49-F238E27FC236}">
                    <a16:creationId xmlns:a16="http://schemas.microsoft.com/office/drawing/2014/main" id="{CFB58AF8-0691-4A79-887A-30EAA32E323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1">
                <a:extLst>
                  <a:ext uri="{FF2B5EF4-FFF2-40B4-BE49-F238E27FC236}">
                    <a16:creationId xmlns:a16="http://schemas.microsoft.com/office/drawing/2014/main" id="{6AF8FFCF-B792-444B-B6F7-2E443D22236E}"/>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2">
                <a:extLst>
                  <a:ext uri="{FF2B5EF4-FFF2-40B4-BE49-F238E27FC236}">
                    <a16:creationId xmlns:a16="http://schemas.microsoft.com/office/drawing/2014/main" id="{5364A650-E293-4A8D-A8F8-CD095DA9272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3">
                <a:extLst>
                  <a:ext uri="{FF2B5EF4-FFF2-40B4-BE49-F238E27FC236}">
                    <a16:creationId xmlns:a16="http://schemas.microsoft.com/office/drawing/2014/main" id="{7D6C584A-D5A8-4F6B-8F25-B887350796BA}"/>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4">
                <a:extLst>
                  <a:ext uri="{FF2B5EF4-FFF2-40B4-BE49-F238E27FC236}">
                    <a16:creationId xmlns:a16="http://schemas.microsoft.com/office/drawing/2014/main" id="{63613F71-8E2A-458F-8A60-2299656ADE87}"/>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5">
                <a:extLst>
                  <a:ext uri="{FF2B5EF4-FFF2-40B4-BE49-F238E27FC236}">
                    <a16:creationId xmlns:a16="http://schemas.microsoft.com/office/drawing/2014/main" id="{74BDA885-D3E9-4F62-A36B-6AC2D0E3AB3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6">
                <a:extLst>
                  <a:ext uri="{FF2B5EF4-FFF2-40B4-BE49-F238E27FC236}">
                    <a16:creationId xmlns:a16="http://schemas.microsoft.com/office/drawing/2014/main" id="{20360D1F-9F16-4926-AE32-D03C0E08661A}"/>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7">
                <a:extLst>
                  <a:ext uri="{FF2B5EF4-FFF2-40B4-BE49-F238E27FC236}">
                    <a16:creationId xmlns:a16="http://schemas.microsoft.com/office/drawing/2014/main" id="{253E820B-9306-4ED3-812A-C3376C5F49E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28">
                <a:extLst>
                  <a:ext uri="{FF2B5EF4-FFF2-40B4-BE49-F238E27FC236}">
                    <a16:creationId xmlns:a16="http://schemas.microsoft.com/office/drawing/2014/main" id="{FD6ABB9D-6F09-4E19-AEF9-BA1749AC8D48}"/>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29">
                <a:extLst>
                  <a:ext uri="{FF2B5EF4-FFF2-40B4-BE49-F238E27FC236}">
                    <a16:creationId xmlns:a16="http://schemas.microsoft.com/office/drawing/2014/main" id="{7A24E7B9-2416-4380-94D2-C9B5E4C7901D}"/>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0">
                <a:extLst>
                  <a:ext uri="{FF2B5EF4-FFF2-40B4-BE49-F238E27FC236}">
                    <a16:creationId xmlns:a16="http://schemas.microsoft.com/office/drawing/2014/main" id="{F558064F-6F64-49C3-BB06-330EEA1EA56C}"/>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1">
                <a:extLst>
                  <a:ext uri="{FF2B5EF4-FFF2-40B4-BE49-F238E27FC236}">
                    <a16:creationId xmlns:a16="http://schemas.microsoft.com/office/drawing/2014/main" id="{CA4A255D-85E3-49C6-93C3-4AB4CA91A490}"/>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2">
                <a:extLst>
                  <a:ext uri="{FF2B5EF4-FFF2-40B4-BE49-F238E27FC236}">
                    <a16:creationId xmlns:a16="http://schemas.microsoft.com/office/drawing/2014/main" id="{33B811F5-7485-4234-A7A2-C51F62C4E9D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3">
                <a:extLst>
                  <a:ext uri="{FF2B5EF4-FFF2-40B4-BE49-F238E27FC236}">
                    <a16:creationId xmlns:a16="http://schemas.microsoft.com/office/drawing/2014/main" id="{51608A99-7CEE-490F-BF08-3234AF1B68C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4">
                <a:extLst>
                  <a:ext uri="{FF2B5EF4-FFF2-40B4-BE49-F238E27FC236}">
                    <a16:creationId xmlns:a16="http://schemas.microsoft.com/office/drawing/2014/main" id="{A2955837-4992-4D12-B1FB-A4A0A891D3A8}"/>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5">
                <a:extLst>
                  <a:ext uri="{FF2B5EF4-FFF2-40B4-BE49-F238E27FC236}">
                    <a16:creationId xmlns:a16="http://schemas.microsoft.com/office/drawing/2014/main" id="{74FDAD43-A291-43B1-BDAF-AAAAF0265C2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6">
                <a:extLst>
                  <a:ext uri="{FF2B5EF4-FFF2-40B4-BE49-F238E27FC236}">
                    <a16:creationId xmlns:a16="http://schemas.microsoft.com/office/drawing/2014/main" id="{21511352-B203-4E8E-8FDC-3E9CA5701EFA}"/>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7">
                <a:extLst>
                  <a:ext uri="{FF2B5EF4-FFF2-40B4-BE49-F238E27FC236}">
                    <a16:creationId xmlns:a16="http://schemas.microsoft.com/office/drawing/2014/main" id="{6242D556-CF63-4F69-8BF0-5539A305098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38">
                <a:extLst>
                  <a:ext uri="{FF2B5EF4-FFF2-40B4-BE49-F238E27FC236}">
                    <a16:creationId xmlns:a16="http://schemas.microsoft.com/office/drawing/2014/main" id="{CA9B9F0E-5FBF-4CBE-9511-E3AB3F45082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39">
                <a:extLst>
                  <a:ext uri="{FF2B5EF4-FFF2-40B4-BE49-F238E27FC236}">
                    <a16:creationId xmlns:a16="http://schemas.microsoft.com/office/drawing/2014/main" id="{54BC6415-18B2-40CE-9B03-8AE3300F5D3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0">
                <a:extLst>
                  <a:ext uri="{FF2B5EF4-FFF2-40B4-BE49-F238E27FC236}">
                    <a16:creationId xmlns:a16="http://schemas.microsoft.com/office/drawing/2014/main" id="{63B320F0-E980-47DE-80A3-54D868B7D6A5}"/>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
                <a:extLst>
                  <a:ext uri="{FF2B5EF4-FFF2-40B4-BE49-F238E27FC236}">
                    <a16:creationId xmlns:a16="http://schemas.microsoft.com/office/drawing/2014/main" id="{41A63CA3-DF13-4C37-ADE0-D4129A60F132}"/>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2">
                <a:extLst>
                  <a:ext uri="{FF2B5EF4-FFF2-40B4-BE49-F238E27FC236}">
                    <a16:creationId xmlns:a16="http://schemas.microsoft.com/office/drawing/2014/main" id="{88DFBCD9-5367-4F11-BD66-2AB0310B8F7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3">
                <a:extLst>
                  <a:ext uri="{FF2B5EF4-FFF2-40B4-BE49-F238E27FC236}">
                    <a16:creationId xmlns:a16="http://schemas.microsoft.com/office/drawing/2014/main" id="{FB99065A-24E7-45E5-A95F-0FD3F56DF258}"/>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4">
                <a:extLst>
                  <a:ext uri="{FF2B5EF4-FFF2-40B4-BE49-F238E27FC236}">
                    <a16:creationId xmlns:a16="http://schemas.microsoft.com/office/drawing/2014/main" id="{43DEA9BB-50BA-4991-8956-7259892BF5C7}"/>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5">
                <a:extLst>
                  <a:ext uri="{FF2B5EF4-FFF2-40B4-BE49-F238E27FC236}">
                    <a16:creationId xmlns:a16="http://schemas.microsoft.com/office/drawing/2014/main" id="{1AC7B8D1-260C-4E3A-AFA7-B75B8FDEB242}"/>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6">
                <a:extLst>
                  <a:ext uri="{FF2B5EF4-FFF2-40B4-BE49-F238E27FC236}">
                    <a16:creationId xmlns:a16="http://schemas.microsoft.com/office/drawing/2014/main" id="{31929C63-BCCC-423C-8A79-A595A93D8F4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7">
                <a:extLst>
                  <a:ext uri="{FF2B5EF4-FFF2-40B4-BE49-F238E27FC236}">
                    <a16:creationId xmlns:a16="http://schemas.microsoft.com/office/drawing/2014/main" id="{F305E826-837A-44AE-8074-28BA2BA2D0C8}"/>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8">
                <a:extLst>
                  <a:ext uri="{FF2B5EF4-FFF2-40B4-BE49-F238E27FC236}">
                    <a16:creationId xmlns:a16="http://schemas.microsoft.com/office/drawing/2014/main" id="{303DB638-BF11-4A35-BFD1-4FDAAA4C283A}"/>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9">
                <a:extLst>
                  <a:ext uri="{FF2B5EF4-FFF2-40B4-BE49-F238E27FC236}">
                    <a16:creationId xmlns:a16="http://schemas.microsoft.com/office/drawing/2014/main" id="{E255423D-2BBB-4BFE-AAD3-76C19E886ED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0">
                <a:extLst>
                  <a:ext uri="{FF2B5EF4-FFF2-40B4-BE49-F238E27FC236}">
                    <a16:creationId xmlns:a16="http://schemas.microsoft.com/office/drawing/2014/main" id="{C11A2A24-6C30-4F82-93F6-A859F1F0DB5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1">
                <a:extLst>
                  <a:ext uri="{FF2B5EF4-FFF2-40B4-BE49-F238E27FC236}">
                    <a16:creationId xmlns:a16="http://schemas.microsoft.com/office/drawing/2014/main" id="{13F8DFC8-DF5D-412E-B64E-03B8FCA804B0}"/>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2">
                <a:extLst>
                  <a:ext uri="{FF2B5EF4-FFF2-40B4-BE49-F238E27FC236}">
                    <a16:creationId xmlns:a16="http://schemas.microsoft.com/office/drawing/2014/main" id="{BF64EF1D-4938-41CB-85F5-1742CBBE52C3}"/>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3">
                <a:extLst>
                  <a:ext uri="{FF2B5EF4-FFF2-40B4-BE49-F238E27FC236}">
                    <a16:creationId xmlns:a16="http://schemas.microsoft.com/office/drawing/2014/main" id="{2BF62B3E-E3A1-42A2-B5F1-74B8C22C7B25}"/>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4">
                <a:extLst>
                  <a:ext uri="{FF2B5EF4-FFF2-40B4-BE49-F238E27FC236}">
                    <a16:creationId xmlns:a16="http://schemas.microsoft.com/office/drawing/2014/main" id="{E1585C55-F43F-4E89-B140-210D7DEA361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5">
                <a:extLst>
                  <a:ext uri="{FF2B5EF4-FFF2-40B4-BE49-F238E27FC236}">
                    <a16:creationId xmlns:a16="http://schemas.microsoft.com/office/drawing/2014/main" id="{AAA53FD4-E76E-414F-9E06-5FEE4A401A58}"/>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6">
                <a:extLst>
                  <a:ext uri="{FF2B5EF4-FFF2-40B4-BE49-F238E27FC236}">
                    <a16:creationId xmlns:a16="http://schemas.microsoft.com/office/drawing/2014/main" id="{3E728FD2-2443-49EB-8148-DF21598CE3B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7">
                <a:extLst>
                  <a:ext uri="{FF2B5EF4-FFF2-40B4-BE49-F238E27FC236}">
                    <a16:creationId xmlns:a16="http://schemas.microsoft.com/office/drawing/2014/main" id="{D85727F7-0AB6-4950-88CD-470009382E91}"/>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8">
                <a:extLst>
                  <a:ext uri="{FF2B5EF4-FFF2-40B4-BE49-F238E27FC236}">
                    <a16:creationId xmlns:a16="http://schemas.microsoft.com/office/drawing/2014/main" id="{903B1A4F-E8BC-43FC-8203-AF521D3393E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59">
                <a:extLst>
                  <a:ext uri="{FF2B5EF4-FFF2-40B4-BE49-F238E27FC236}">
                    <a16:creationId xmlns:a16="http://schemas.microsoft.com/office/drawing/2014/main" id="{6B55C5BA-DBCA-43B7-A2D6-0C744294D003}"/>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0">
                <a:extLst>
                  <a:ext uri="{FF2B5EF4-FFF2-40B4-BE49-F238E27FC236}">
                    <a16:creationId xmlns:a16="http://schemas.microsoft.com/office/drawing/2014/main" id="{C1B10D06-C865-412A-AD33-D20CE142DF9B}"/>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1">
                <a:extLst>
                  <a:ext uri="{FF2B5EF4-FFF2-40B4-BE49-F238E27FC236}">
                    <a16:creationId xmlns:a16="http://schemas.microsoft.com/office/drawing/2014/main" id="{366D2D65-5BD8-4AE4-9EBE-2D0163B3B03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2">
                <a:extLst>
                  <a:ext uri="{FF2B5EF4-FFF2-40B4-BE49-F238E27FC236}">
                    <a16:creationId xmlns:a16="http://schemas.microsoft.com/office/drawing/2014/main" id="{B20090DD-752F-4494-B189-4A7FFE34F81C}"/>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3">
                <a:extLst>
                  <a:ext uri="{FF2B5EF4-FFF2-40B4-BE49-F238E27FC236}">
                    <a16:creationId xmlns:a16="http://schemas.microsoft.com/office/drawing/2014/main" id="{4D8C08E6-153C-4F98-959B-5C5C16377E4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4">
                <a:extLst>
                  <a:ext uri="{FF2B5EF4-FFF2-40B4-BE49-F238E27FC236}">
                    <a16:creationId xmlns:a16="http://schemas.microsoft.com/office/drawing/2014/main" id="{EFB9520D-3B96-4ACC-9C10-8F66B4D581C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5">
                <a:extLst>
                  <a:ext uri="{FF2B5EF4-FFF2-40B4-BE49-F238E27FC236}">
                    <a16:creationId xmlns:a16="http://schemas.microsoft.com/office/drawing/2014/main" id="{FD0B5D1E-D576-48B5-9BB3-B114B1347420}"/>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6">
                <a:extLst>
                  <a:ext uri="{FF2B5EF4-FFF2-40B4-BE49-F238E27FC236}">
                    <a16:creationId xmlns:a16="http://schemas.microsoft.com/office/drawing/2014/main" id="{53A5456D-3054-41CF-B0D1-CF7599987B7D}"/>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7">
                <a:extLst>
                  <a:ext uri="{FF2B5EF4-FFF2-40B4-BE49-F238E27FC236}">
                    <a16:creationId xmlns:a16="http://schemas.microsoft.com/office/drawing/2014/main" id="{37F20081-2AC1-4AD1-865E-42161DABEB2E}"/>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68">
                <a:extLst>
                  <a:ext uri="{FF2B5EF4-FFF2-40B4-BE49-F238E27FC236}">
                    <a16:creationId xmlns:a16="http://schemas.microsoft.com/office/drawing/2014/main" id="{B63ABD32-D6D3-476C-A93F-063E99BA5AB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69">
                <a:extLst>
                  <a:ext uri="{FF2B5EF4-FFF2-40B4-BE49-F238E27FC236}">
                    <a16:creationId xmlns:a16="http://schemas.microsoft.com/office/drawing/2014/main" id="{85174671-9B04-484D-B0C4-97FAE03F0C2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0">
                <a:extLst>
                  <a:ext uri="{FF2B5EF4-FFF2-40B4-BE49-F238E27FC236}">
                    <a16:creationId xmlns:a16="http://schemas.microsoft.com/office/drawing/2014/main" id="{CEEBEEF2-CC1D-4739-8246-B2FFE5ED3D54}"/>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1">
                <a:extLst>
                  <a:ext uri="{FF2B5EF4-FFF2-40B4-BE49-F238E27FC236}">
                    <a16:creationId xmlns:a16="http://schemas.microsoft.com/office/drawing/2014/main" id="{72AE7DF6-8AE8-450B-AFAE-F9F6E3889D7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2">
                <a:extLst>
                  <a:ext uri="{FF2B5EF4-FFF2-40B4-BE49-F238E27FC236}">
                    <a16:creationId xmlns:a16="http://schemas.microsoft.com/office/drawing/2014/main" id="{5FC1F9B6-8373-4CFA-8801-6489DEB5F50F}"/>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3">
                <a:extLst>
                  <a:ext uri="{FF2B5EF4-FFF2-40B4-BE49-F238E27FC236}">
                    <a16:creationId xmlns:a16="http://schemas.microsoft.com/office/drawing/2014/main" id="{AFC97144-B942-4EDE-8BA1-9EB012E14817}"/>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4">
                <a:extLst>
                  <a:ext uri="{FF2B5EF4-FFF2-40B4-BE49-F238E27FC236}">
                    <a16:creationId xmlns:a16="http://schemas.microsoft.com/office/drawing/2014/main" id="{BC98A8B4-0D48-4CC0-A246-E76D1758EEB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5">
                <a:extLst>
                  <a:ext uri="{FF2B5EF4-FFF2-40B4-BE49-F238E27FC236}">
                    <a16:creationId xmlns:a16="http://schemas.microsoft.com/office/drawing/2014/main" id="{5776C214-C982-44C5-B780-5B9F0E45FAA6}"/>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6">
                <a:extLst>
                  <a:ext uri="{FF2B5EF4-FFF2-40B4-BE49-F238E27FC236}">
                    <a16:creationId xmlns:a16="http://schemas.microsoft.com/office/drawing/2014/main" id="{19738F7E-D505-4EA9-96AC-5C946A4D4F73}"/>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7">
                <a:extLst>
                  <a:ext uri="{FF2B5EF4-FFF2-40B4-BE49-F238E27FC236}">
                    <a16:creationId xmlns:a16="http://schemas.microsoft.com/office/drawing/2014/main" id="{7B5E055C-377D-495C-8BDF-61BFE95B16F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8">
                <a:extLst>
                  <a:ext uri="{FF2B5EF4-FFF2-40B4-BE49-F238E27FC236}">
                    <a16:creationId xmlns:a16="http://schemas.microsoft.com/office/drawing/2014/main" id="{7923AF0C-99E6-4E25-B849-2F1EA32D0C2A}"/>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9">
                <a:extLst>
                  <a:ext uri="{FF2B5EF4-FFF2-40B4-BE49-F238E27FC236}">
                    <a16:creationId xmlns:a16="http://schemas.microsoft.com/office/drawing/2014/main" id="{30445F6A-B400-4009-B729-DBC4218F1142}"/>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0">
                <a:extLst>
                  <a:ext uri="{FF2B5EF4-FFF2-40B4-BE49-F238E27FC236}">
                    <a16:creationId xmlns:a16="http://schemas.microsoft.com/office/drawing/2014/main" id="{45964DB5-58EA-48EA-9EF0-1BD7EAF80087}"/>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1">
                <a:extLst>
                  <a:ext uri="{FF2B5EF4-FFF2-40B4-BE49-F238E27FC236}">
                    <a16:creationId xmlns:a16="http://schemas.microsoft.com/office/drawing/2014/main" id="{2D5B2353-62FE-46E0-BEDF-6702AFC5B64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2">
                <a:extLst>
                  <a:ext uri="{FF2B5EF4-FFF2-40B4-BE49-F238E27FC236}">
                    <a16:creationId xmlns:a16="http://schemas.microsoft.com/office/drawing/2014/main" id="{AE20649C-9B31-4006-891A-C0583E76B8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3">
                <a:extLst>
                  <a:ext uri="{FF2B5EF4-FFF2-40B4-BE49-F238E27FC236}">
                    <a16:creationId xmlns:a16="http://schemas.microsoft.com/office/drawing/2014/main" id="{733F8D22-133F-4AAD-BE72-32119891620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4">
                <a:extLst>
                  <a:ext uri="{FF2B5EF4-FFF2-40B4-BE49-F238E27FC236}">
                    <a16:creationId xmlns:a16="http://schemas.microsoft.com/office/drawing/2014/main" id="{65FEF88B-98CF-4650-886B-F1D43D35B77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5">
                <a:extLst>
                  <a:ext uri="{FF2B5EF4-FFF2-40B4-BE49-F238E27FC236}">
                    <a16:creationId xmlns:a16="http://schemas.microsoft.com/office/drawing/2014/main" id="{ACF9E24E-BB7E-49B2-B2A8-97C766D6A761}"/>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6">
                <a:extLst>
                  <a:ext uri="{FF2B5EF4-FFF2-40B4-BE49-F238E27FC236}">
                    <a16:creationId xmlns:a16="http://schemas.microsoft.com/office/drawing/2014/main" id="{111559E3-2E15-4CB1-A411-4DAF58965ED9}"/>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7">
                <a:extLst>
                  <a:ext uri="{FF2B5EF4-FFF2-40B4-BE49-F238E27FC236}">
                    <a16:creationId xmlns:a16="http://schemas.microsoft.com/office/drawing/2014/main" id="{ABC3668E-C471-490E-A120-8FACCE1522C8}"/>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88">
                <a:extLst>
                  <a:ext uri="{FF2B5EF4-FFF2-40B4-BE49-F238E27FC236}">
                    <a16:creationId xmlns:a16="http://schemas.microsoft.com/office/drawing/2014/main" id="{82CEC780-1491-4CA6-81A9-731B6D589C28}"/>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89">
                <a:extLst>
                  <a:ext uri="{FF2B5EF4-FFF2-40B4-BE49-F238E27FC236}">
                    <a16:creationId xmlns:a16="http://schemas.microsoft.com/office/drawing/2014/main" id="{5C867A17-4C6B-40ED-8CA0-8CAB2CBB4A1F}"/>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0">
                <a:extLst>
                  <a:ext uri="{FF2B5EF4-FFF2-40B4-BE49-F238E27FC236}">
                    <a16:creationId xmlns:a16="http://schemas.microsoft.com/office/drawing/2014/main" id="{257D12A6-B0B2-4975-80A4-3CF7E8A84D6B}"/>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1">
                <a:extLst>
                  <a:ext uri="{FF2B5EF4-FFF2-40B4-BE49-F238E27FC236}">
                    <a16:creationId xmlns:a16="http://schemas.microsoft.com/office/drawing/2014/main" id="{B7A70B2C-7368-4785-A3B5-5EEC577F244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2">
                <a:extLst>
                  <a:ext uri="{FF2B5EF4-FFF2-40B4-BE49-F238E27FC236}">
                    <a16:creationId xmlns:a16="http://schemas.microsoft.com/office/drawing/2014/main" id="{8CCA2D34-FADE-42DD-9B21-EB4EE9DCB566}"/>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3">
                <a:extLst>
                  <a:ext uri="{FF2B5EF4-FFF2-40B4-BE49-F238E27FC236}">
                    <a16:creationId xmlns:a16="http://schemas.microsoft.com/office/drawing/2014/main" id="{DD7E0468-7549-4F53-84B7-50BF37028E6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4">
                <a:extLst>
                  <a:ext uri="{FF2B5EF4-FFF2-40B4-BE49-F238E27FC236}">
                    <a16:creationId xmlns:a16="http://schemas.microsoft.com/office/drawing/2014/main" id="{58E2F30E-DA12-4038-A519-248D908046CB}"/>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5">
                <a:extLst>
                  <a:ext uri="{FF2B5EF4-FFF2-40B4-BE49-F238E27FC236}">
                    <a16:creationId xmlns:a16="http://schemas.microsoft.com/office/drawing/2014/main" id="{F9B99F64-4429-4B96-BA21-1F2482B4497C}"/>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6">
                <a:extLst>
                  <a:ext uri="{FF2B5EF4-FFF2-40B4-BE49-F238E27FC236}">
                    <a16:creationId xmlns:a16="http://schemas.microsoft.com/office/drawing/2014/main" id="{802B693A-4F3A-4C17-AA91-41BEDD3EBAA5}"/>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7">
                <a:extLst>
                  <a:ext uri="{FF2B5EF4-FFF2-40B4-BE49-F238E27FC236}">
                    <a16:creationId xmlns:a16="http://schemas.microsoft.com/office/drawing/2014/main" id="{A18FAD9C-D828-4E7C-882B-095C8D5C11D6}"/>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98">
                <a:extLst>
                  <a:ext uri="{FF2B5EF4-FFF2-40B4-BE49-F238E27FC236}">
                    <a16:creationId xmlns:a16="http://schemas.microsoft.com/office/drawing/2014/main" id="{18E25A82-0597-4EB1-8C7C-8F37C144FF43}"/>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99">
                <a:extLst>
                  <a:ext uri="{FF2B5EF4-FFF2-40B4-BE49-F238E27FC236}">
                    <a16:creationId xmlns:a16="http://schemas.microsoft.com/office/drawing/2014/main" id="{13590159-2800-4792-9A4A-58562D2B344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0">
                <a:extLst>
                  <a:ext uri="{FF2B5EF4-FFF2-40B4-BE49-F238E27FC236}">
                    <a16:creationId xmlns:a16="http://schemas.microsoft.com/office/drawing/2014/main" id="{A640C525-7BF5-42DA-B081-887CDC2396A3}"/>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1">
                <a:extLst>
                  <a:ext uri="{FF2B5EF4-FFF2-40B4-BE49-F238E27FC236}">
                    <a16:creationId xmlns:a16="http://schemas.microsoft.com/office/drawing/2014/main" id="{3E769F4E-E4A5-49E1-88E2-FC3C7D4A5453}"/>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2">
                <a:extLst>
                  <a:ext uri="{FF2B5EF4-FFF2-40B4-BE49-F238E27FC236}">
                    <a16:creationId xmlns:a16="http://schemas.microsoft.com/office/drawing/2014/main" id="{6EBADB41-ABBB-42BF-ADD2-B5920AE7570A}"/>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203">
                <a:extLst>
                  <a:ext uri="{FF2B5EF4-FFF2-40B4-BE49-F238E27FC236}">
                    <a16:creationId xmlns:a16="http://schemas.microsoft.com/office/drawing/2014/main" id="{E0960CD0-8E16-4D68-8017-9C5B7C5D132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04">
                <a:extLst>
                  <a:ext uri="{FF2B5EF4-FFF2-40B4-BE49-F238E27FC236}">
                    <a16:creationId xmlns:a16="http://schemas.microsoft.com/office/drawing/2014/main" id="{3F2F36A0-9F0C-4E3D-A3FE-710CFDB3CE9D}"/>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06">
              <a:extLst>
                <a:ext uri="{FF2B5EF4-FFF2-40B4-BE49-F238E27FC236}">
                  <a16:creationId xmlns:a16="http://schemas.microsoft.com/office/drawing/2014/main" id="{CAB12582-B8D8-469C-B945-426AE3B0E00A}"/>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7">
              <a:extLst>
                <a:ext uri="{FF2B5EF4-FFF2-40B4-BE49-F238E27FC236}">
                  <a16:creationId xmlns:a16="http://schemas.microsoft.com/office/drawing/2014/main" id="{6B0E9446-4B0F-4BE3-AA52-6915459560CE}"/>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8">
              <a:extLst>
                <a:ext uri="{FF2B5EF4-FFF2-40B4-BE49-F238E27FC236}">
                  <a16:creationId xmlns:a16="http://schemas.microsoft.com/office/drawing/2014/main" id="{A00E20C7-47A2-48C0-A527-E4FE9E6AC2D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9">
              <a:extLst>
                <a:ext uri="{FF2B5EF4-FFF2-40B4-BE49-F238E27FC236}">
                  <a16:creationId xmlns:a16="http://schemas.microsoft.com/office/drawing/2014/main" id="{7422BF96-8156-4BD8-8D02-844FE682F55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0">
              <a:extLst>
                <a:ext uri="{FF2B5EF4-FFF2-40B4-BE49-F238E27FC236}">
                  <a16:creationId xmlns:a16="http://schemas.microsoft.com/office/drawing/2014/main" id="{A3622899-09B5-4AC0-8F11-F1DB6286C50F}"/>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1">
              <a:extLst>
                <a:ext uri="{FF2B5EF4-FFF2-40B4-BE49-F238E27FC236}">
                  <a16:creationId xmlns:a16="http://schemas.microsoft.com/office/drawing/2014/main" id="{B0731481-4442-4492-9898-385CFBC86547}"/>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2">
              <a:extLst>
                <a:ext uri="{FF2B5EF4-FFF2-40B4-BE49-F238E27FC236}">
                  <a16:creationId xmlns:a16="http://schemas.microsoft.com/office/drawing/2014/main" id="{4D8B9DB5-1D81-4654-B93C-BAC09C39F21E}"/>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3">
              <a:extLst>
                <a:ext uri="{FF2B5EF4-FFF2-40B4-BE49-F238E27FC236}">
                  <a16:creationId xmlns:a16="http://schemas.microsoft.com/office/drawing/2014/main" id="{81D66557-9CF5-4754-86F8-824CC64CEC9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4">
              <a:extLst>
                <a:ext uri="{FF2B5EF4-FFF2-40B4-BE49-F238E27FC236}">
                  <a16:creationId xmlns:a16="http://schemas.microsoft.com/office/drawing/2014/main" id="{4A75C74C-EDEC-479B-B2C8-2A199D3D8C4E}"/>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5">
              <a:extLst>
                <a:ext uri="{FF2B5EF4-FFF2-40B4-BE49-F238E27FC236}">
                  <a16:creationId xmlns:a16="http://schemas.microsoft.com/office/drawing/2014/main" id="{1B8D5275-C110-42F6-9F6B-42B4E9E0DC1C}"/>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6">
              <a:extLst>
                <a:ext uri="{FF2B5EF4-FFF2-40B4-BE49-F238E27FC236}">
                  <a16:creationId xmlns:a16="http://schemas.microsoft.com/office/drawing/2014/main" id="{ED292322-CDAE-4E8B-A119-A102C653DC67}"/>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7">
              <a:extLst>
                <a:ext uri="{FF2B5EF4-FFF2-40B4-BE49-F238E27FC236}">
                  <a16:creationId xmlns:a16="http://schemas.microsoft.com/office/drawing/2014/main" id="{D5148431-1465-4DE4-AB83-DF6F1472511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8">
              <a:extLst>
                <a:ext uri="{FF2B5EF4-FFF2-40B4-BE49-F238E27FC236}">
                  <a16:creationId xmlns:a16="http://schemas.microsoft.com/office/drawing/2014/main" id="{0A931BDB-5FE3-471B-BAEE-AAB7DBB19FC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9">
              <a:extLst>
                <a:ext uri="{FF2B5EF4-FFF2-40B4-BE49-F238E27FC236}">
                  <a16:creationId xmlns:a16="http://schemas.microsoft.com/office/drawing/2014/main" id="{6C7CF146-863A-45F4-A2AB-09148638376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0">
              <a:extLst>
                <a:ext uri="{FF2B5EF4-FFF2-40B4-BE49-F238E27FC236}">
                  <a16:creationId xmlns:a16="http://schemas.microsoft.com/office/drawing/2014/main" id="{5A9488B9-367E-4338-A83E-537BAFBD8C23}"/>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1">
              <a:extLst>
                <a:ext uri="{FF2B5EF4-FFF2-40B4-BE49-F238E27FC236}">
                  <a16:creationId xmlns:a16="http://schemas.microsoft.com/office/drawing/2014/main" id="{4AA6E73C-12AF-4F73-9FE4-CDCB5A64ACF6}"/>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2">
              <a:extLst>
                <a:ext uri="{FF2B5EF4-FFF2-40B4-BE49-F238E27FC236}">
                  <a16:creationId xmlns:a16="http://schemas.microsoft.com/office/drawing/2014/main" id="{63CD7859-A6F6-45BA-A0C8-5A954EC5142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3">
              <a:extLst>
                <a:ext uri="{FF2B5EF4-FFF2-40B4-BE49-F238E27FC236}">
                  <a16:creationId xmlns:a16="http://schemas.microsoft.com/office/drawing/2014/main" id="{73159D8C-512E-42B5-AF39-95B44821257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4">
              <a:extLst>
                <a:ext uri="{FF2B5EF4-FFF2-40B4-BE49-F238E27FC236}">
                  <a16:creationId xmlns:a16="http://schemas.microsoft.com/office/drawing/2014/main" id="{51FE35B6-972B-44F8-A5D9-E76E08061BEC}"/>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5">
              <a:extLst>
                <a:ext uri="{FF2B5EF4-FFF2-40B4-BE49-F238E27FC236}">
                  <a16:creationId xmlns:a16="http://schemas.microsoft.com/office/drawing/2014/main" id="{5152CCAD-9726-4932-B80A-7160A962CC95}"/>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6">
              <a:extLst>
                <a:ext uri="{FF2B5EF4-FFF2-40B4-BE49-F238E27FC236}">
                  <a16:creationId xmlns:a16="http://schemas.microsoft.com/office/drawing/2014/main" id="{23E94C79-7682-4585-A04C-428992A2A13D}"/>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7">
              <a:extLst>
                <a:ext uri="{FF2B5EF4-FFF2-40B4-BE49-F238E27FC236}">
                  <a16:creationId xmlns:a16="http://schemas.microsoft.com/office/drawing/2014/main" id="{6944CF78-6F4F-4396-9F5F-9F8CB545981C}"/>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8">
              <a:extLst>
                <a:ext uri="{FF2B5EF4-FFF2-40B4-BE49-F238E27FC236}">
                  <a16:creationId xmlns:a16="http://schemas.microsoft.com/office/drawing/2014/main" id="{688012E7-BF61-4B17-90A9-7F0AF4A3F393}"/>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9">
              <a:extLst>
                <a:ext uri="{FF2B5EF4-FFF2-40B4-BE49-F238E27FC236}">
                  <a16:creationId xmlns:a16="http://schemas.microsoft.com/office/drawing/2014/main" id="{AA9794B4-F42E-4FF9-9FBB-2CC0B4D6A91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0">
              <a:extLst>
                <a:ext uri="{FF2B5EF4-FFF2-40B4-BE49-F238E27FC236}">
                  <a16:creationId xmlns:a16="http://schemas.microsoft.com/office/drawing/2014/main" id="{B5672991-8DB3-4984-88F8-54566344635D}"/>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1">
              <a:extLst>
                <a:ext uri="{FF2B5EF4-FFF2-40B4-BE49-F238E27FC236}">
                  <a16:creationId xmlns:a16="http://schemas.microsoft.com/office/drawing/2014/main" id="{4BC785BE-01E5-487C-BBDD-6A4AF078CC7C}"/>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2">
              <a:extLst>
                <a:ext uri="{FF2B5EF4-FFF2-40B4-BE49-F238E27FC236}">
                  <a16:creationId xmlns:a16="http://schemas.microsoft.com/office/drawing/2014/main" id="{C405DF96-6A32-40E8-9FA9-2A7365575DA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3">
              <a:extLst>
                <a:ext uri="{FF2B5EF4-FFF2-40B4-BE49-F238E27FC236}">
                  <a16:creationId xmlns:a16="http://schemas.microsoft.com/office/drawing/2014/main" id="{3A2F5AD3-679D-4166-B5A9-6B72D074C7FE}"/>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4">
              <a:extLst>
                <a:ext uri="{FF2B5EF4-FFF2-40B4-BE49-F238E27FC236}">
                  <a16:creationId xmlns:a16="http://schemas.microsoft.com/office/drawing/2014/main" id="{8651B608-C451-44E6-8747-07D8C091E8CA}"/>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5">
              <a:extLst>
                <a:ext uri="{FF2B5EF4-FFF2-40B4-BE49-F238E27FC236}">
                  <a16:creationId xmlns:a16="http://schemas.microsoft.com/office/drawing/2014/main" id="{55D86F74-57B2-4767-975D-82E0AB6A3A85}"/>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6">
              <a:extLst>
                <a:ext uri="{FF2B5EF4-FFF2-40B4-BE49-F238E27FC236}">
                  <a16:creationId xmlns:a16="http://schemas.microsoft.com/office/drawing/2014/main" id="{9A8C98E6-6D16-42E0-A2C8-D3B492C874B0}"/>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7">
              <a:extLst>
                <a:ext uri="{FF2B5EF4-FFF2-40B4-BE49-F238E27FC236}">
                  <a16:creationId xmlns:a16="http://schemas.microsoft.com/office/drawing/2014/main" id="{C63401DA-0D72-402E-BE54-78959B2FAE09}"/>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8">
              <a:extLst>
                <a:ext uri="{FF2B5EF4-FFF2-40B4-BE49-F238E27FC236}">
                  <a16:creationId xmlns:a16="http://schemas.microsoft.com/office/drawing/2014/main" id="{248821E8-9271-4B9B-A57E-9E8A4148CA2B}"/>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9">
              <a:extLst>
                <a:ext uri="{FF2B5EF4-FFF2-40B4-BE49-F238E27FC236}">
                  <a16:creationId xmlns:a16="http://schemas.microsoft.com/office/drawing/2014/main" id="{3BE7D360-37CF-4F8F-84D6-938A150FA81A}"/>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0">
              <a:extLst>
                <a:ext uri="{FF2B5EF4-FFF2-40B4-BE49-F238E27FC236}">
                  <a16:creationId xmlns:a16="http://schemas.microsoft.com/office/drawing/2014/main" id="{02B7C61A-7278-4E35-9177-7AD8B205F43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1">
              <a:extLst>
                <a:ext uri="{FF2B5EF4-FFF2-40B4-BE49-F238E27FC236}">
                  <a16:creationId xmlns:a16="http://schemas.microsoft.com/office/drawing/2014/main" id="{5576A0DF-CB3D-4087-BB0C-A755A891E2D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2">
              <a:extLst>
                <a:ext uri="{FF2B5EF4-FFF2-40B4-BE49-F238E27FC236}">
                  <a16:creationId xmlns:a16="http://schemas.microsoft.com/office/drawing/2014/main" id="{EA8181DE-620B-4D5F-BB56-9AAA6053FF15}"/>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3">
              <a:extLst>
                <a:ext uri="{FF2B5EF4-FFF2-40B4-BE49-F238E27FC236}">
                  <a16:creationId xmlns:a16="http://schemas.microsoft.com/office/drawing/2014/main" id="{8A836C0B-E2D0-47D7-8BE8-F81F765A3D6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4">
              <a:extLst>
                <a:ext uri="{FF2B5EF4-FFF2-40B4-BE49-F238E27FC236}">
                  <a16:creationId xmlns:a16="http://schemas.microsoft.com/office/drawing/2014/main" id="{B4C0A6F0-B04F-486C-89BA-724D07766825}"/>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5">
              <a:extLst>
                <a:ext uri="{FF2B5EF4-FFF2-40B4-BE49-F238E27FC236}">
                  <a16:creationId xmlns:a16="http://schemas.microsoft.com/office/drawing/2014/main" id="{0279415B-D6F9-4589-A911-EEB9500612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6">
              <a:extLst>
                <a:ext uri="{FF2B5EF4-FFF2-40B4-BE49-F238E27FC236}">
                  <a16:creationId xmlns:a16="http://schemas.microsoft.com/office/drawing/2014/main" id="{A811608B-1958-4BF0-A1B4-F1DDCE85864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7">
              <a:extLst>
                <a:ext uri="{FF2B5EF4-FFF2-40B4-BE49-F238E27FC236}">
                  <a16:creationId xmlns:a16="http://schemas.microsoft.com/office/drawing/2014/main" id="{8CFAEC0D-306A-4DC4-BEBB-9E8FBD07A2D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8">
              <a:extLst>
                <a:ext uri="{FF2B5EF4-FFF2-40B4-BE49-F238E27FC236}">
                  <a16:creationId xmlns:a16="http://schemas.microsoft.com/office/drawing/2014/main" id="{DCBF8BA7-FC5A-43D7-A2E2-46C60A36A5F3}"/>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9">
              <a:extLst>
                <a:ext uri="{FF2B5EF4-FFF2-40B4-BE49-F238E27FC236}">
                  <a16:creationId xmlns:a16="http://schemas.microsoft.com/office/drawing/2014/main" id="{A1D71807-2B57-4B43-9E5B-FF7F510004AD}"/>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0">
              <a:extLst>
                <a:ext uri="{FF2B5EF4-FFF2-40B4-BE49-F238E27FC236}">
                  <a16:creationId xmlns:a16="http://schemas.microsoft.com/office/drawing/2014/main" id="{31ABE8FE-DCF8-4100-9751-43C7F1061B8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1">
              <a:extLst>
                <a:ext uri="{FF2B5EF4-FFF2-40B4-BE49-F238E27FC236}">
                  <a16:creationId xmlns:a16="http://schemas.microsoft.com/office/drawing/2014/main" id="{9473A4EC-AEBC-4B99-9355-F14395B96700}"/>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2">
              <a:extLst>
                <a:ext uri="{FF2B5EF4-FFF2-40B4-BE49-F238E27FC236}">
                  <a16:creationId xmlns:a16="http://schemas.microsoft.com/office/drawing/2014/main" id="{3AE5A336-B35C-4660-AE76-CA0D709C7028}"/>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3">
              <a:extLst>
                <a:ext uri="{FF2B5EF4-FFF2-40B4-BE49-F238E27FC236}">
                  <a16:creationId xmlns:a16="http://schemas.microsoft.com/office/drawing/2014/main" id="{088A5884-B56B-48D9-9A1B-136E9180A01F}"/>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4">
              <a:extLst>
                <a:ext uri="{FF2B5EF4-FFF2-40B4-BE49-F238E27FC236}">
                  <a16:creationId xmlns:a16="http://schemas.microsoft.com/office/drawing/2014/main" id="{6BF6ABAB-1371-477B-B7D0-CDE6FE61F85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5">
              <a:extLst>
                <a:ext uri="{FF2B5EF4-FFF2-40B4-BE49-F238E27FC236}">
                  <a16:creationId xmlns:a16="http://schemas.microsoft.com/office/drawing/2014/main" id="{40A450D6-D4F4-41F0-BAB0-F0CFE602DE20}"/>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6">
              <a:extLst>
                <a:ext uri="{FF2B5EF4-FFF2-40B4-BE49-F238E27FC236}">
                  <a16:creationId xmlns:a16="http://schemas.microsoft.com/office/drawing/2014/main" id="{2004E0F7-8FE7-4F5B-8DE9-75E7CF94A7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7">
              <a:extLst>
                <a:ext uri="{FF2B5EF4-FFF2-40B4-BE49-F238E27FC236}">
                  <a16:creationId xmlns:a16="http://schemas.microsoft.com/office/drawing/2014/main" id="{854DFC11-E887-4103-9363-3659462A887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58">
              <a:extLst>
                <a:ext uri="{FF2B5EF4-FFF2-40B4-BE49-F238E27FC236}">
                  <a16:creationId xmlns:a16="http://schemas.microsoft.com/office/drawing/2014/main" id="{DB390E33-F483-46C3-951C-1440A0ADD852}"/>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59">
              <a:extLst>
                <a:ext uri="{FF2B5EF4-FFF2-40B4-BE49-F238E27FC236}">
                  <a16:creationId xmlns:a16="http://schemas.microsoft.com/office/drawing/2014/main" id="{F09D6396-0D18-40B3-A234-2F3C6A98D700}"/>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0">
              <a:extLst>
                <a:ext uri="{FF2B5EF4-FFF2-40B4-BE49-F238E27FC236}">
                  <a16:creationId xmlns:a16="http://schemas.microsoft.com/office/drawing/2014/main" id="{F36DE863-0793-4183-B3A7-F2C4BDA3180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1">
              <a:extLst>
                <a:ext uri="{FF2B5EF4-FFF2-40B4-BE49-F238E27FC236}">
                  <a16:creationId xmlns:a16="http://schemas.microsoft.com/office/drawing/2014/main" id="{2BBEA168-9E5A-4F7C-85D2-EF3249F688F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2">
              <a:extLst>
                <a:ext uri="{FF2B5EF4-FFF2-40B4-BE49-F238E27FC236}">
                  <a16:creationId xmlns:a16="http://schemas.microsoft.com/office/drawing/2014/main" id="{A6EADE5C-1224-414F-BA6F-9F69D0D7B2CB}"/>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3">
              <a:extLst>
                <a:ext uri="{FF2B5EF4-FFF2-40B4-BE49-F238E27FC236}">
                  <a16:creationId xmlns:a16="http://schemas.microsoft.com/office/drawing/2014/main" id="{BF8AFE62-3D8D-4AB2-BF71-E2ADA74785F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4">
              <a:extLst>
                <a:ext uri="{FF2B5EF4-FFF2-40B4-BE49-F238E27FC236}">
                  <a16:creationId xmlns:a16="http://schemas.microsoft.com/office/drawing/2014/main" id="{BA8DED80-17BB-4ADE-8F2F-47BE748003AF}"/>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5">
              <a:extLst>
                <a:ext uri="{FF2B5EF4-FFF2-40B4-BE49-F238E27FC236}">
                  <a16:creationId xmlns:a16="http://schemas.microsoft.com/office/drawing/2014/main" id="{8F311216-CEB5-47EF-936C-14C0AE5E115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6">
              <a:extLst>
                <a:ext uri="{FF2B5EF4-FFF2-40B4-BE49-F238E27FC236}">
                  <a16:creationId xmlns:a16="http://schemas.microsoft.com/office/drawing/2014/main" id="{02516B36-23AC-4565-83EB-B7C54205A30D}"/>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7">
              <a:extLst>
                <a:ext uri="{FF2B5EF4-FFF2-40B4-BE49-F238E27FC236}">
                  <a16:creationId xmlns:a16="http://schemas.microsoft.com/office/drawing/2014/main" id="{0D6D1F1A-3A8C-41BC-841B-2C9190185E8D}"/>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68">
              <a:extLst>
                <a:ext uri="{FF2B5EF4-FFF2-40B4-BE49-F238E27FC236}">
                  <a16:creationId xmlns:a16="http://schemas.microsoft.com/office/drawing/2014/main" id="{F1EFA617-5949-4D4E-834C-DBA78640223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9">
              <a:extLst>
                <a:ext uri="{FF2B5EF4-FFF2-40B4-BE49-F238E27FC236}">
                  <a16:creationId xmlns:a16="http://schemas.microsoft.com/office/drawing/2014/main" id="{5994ABE1-7A28-4378-A3AF-E8548DC6510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0">
              <a:extLst>
                <a:ext uri="{FF2B5EF4-FFF2-40B4-BE49-F238E27FC236}">
                  <a16:creationId xmlns:a16="http://schemas.microsoft.com/office/drawing/2014/main" id="{FED2BFE5-E081-4B2B-BFA9-78203D73AA9D}"/>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1">
              <a:extLst>
                <a:ext uri="{FF2B5EF4-FFF2-40B4-BE49-F238E27FC236}">
                  <a16:creationId xmlns:a16="http://schemas.microsoft.com/office/drawing/2014/main" id="{F532C949-9179-4D47-B1DE-2AE6F7BB2C60}"/>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2">
              <a:extLst>
                <a:ext uri="{FF2B5EF4-FFF2-40B4-BE49-F238E27FC236}">
                  <a16:creationId xmlns:a16="http://schemas.microsoft.com/office/drawing/2014/main" id="{A64B00A3-448F-40A3-8406-42266C146ADA}"/>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3">
              <a:extLst>
                <a:ext uri="{FF2B5EF4-FFF2-40B4-BE49-F238E27FC236}">
                  <a16:creationId xmlns:a16="http://schemas.microsoft.com/office/drawing/2014/main" id="{1DBD1F9B-4DDA-4EE3-A965-EA93C9705E56}"/>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4">
              <a:extLst>
                <a:ext uri="{FF2B5EF4-FFF2-40B4-BE49-F238E27FC236}">
                  <a16:creationId xmlns:a16="http://schemas.microsoft.com/office/drawing/2014/main" id="{66A3F947-9901-41C4-B844-ACCC4485A3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5">
              <a:extLst>
                <a:ext uri="{FF2B5EF4-FFF2-40B4-BE49-F238E27FC236}">
                  <a16:creationId xmlns:a16="http://schemas.microsoft.com/office/drawing/2014/main" id="{1696E075-4135-4C07-93FE-5314F11DF6D5}"/>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6">
              <a:extLst>
                <a:ext uri="{FF2B5EF4-FFF2-40B4-BE49-F238E27FC236}">
                  <a16:creationId xmlns:a16="http://schemas.microsoft.com/office/drawing/2014/main" id="{5B6B8488-E598-4D9E-BEE5-00B7A29AD27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7">
              <a:extLst>
                <a:ext uri="{FF2B5EF4-FFF2-40B4-BE49-F238E27FC236}">
                  <a16:creationId xmlns:a16="http://schemas.microsoft.com/office/drawing/2014/main" id="{99BE1176-1C87-4F7A-9BAD-DC3AC565B462}"/>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78">
              <a:extLst>
                <a:ext uri="{FF2B5EF4-FFF2-40B4-BE49-F238E27FC236}">
                  <a16:creationId xmlns:a16="http://schemas.microsoft.com/office/drawing/2014/main" id="{847C733C-2AB4-488E-9A7C-6358EB3252F6}"/>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9">
              <a:extLst>
                <a:ext uri="{FF2B5EF4-FFF2-40B4-BE49-F238E27FC236}">
                  <a16:creationId xmlns:a16="http://schemas.microsoft.com/office/drawing/2014/main" id="{A616C61F-F16A-49A0-A8D5-8537DF025178}"/>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0">
              <a:extLst>
                <a:ext uri="{FF2B5EF4-FFF2-40B4-BE49-F238E27FC236}">
                  <a16:creationId xmlns:a16="http://schemas.microsoft.com/office/drawing/2014/main" id="{9F999CD9-BC15-4732-A5C6-F423B68B5F5E}"/>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1">
              <a:extLst>
                <a:ext uri="{FF2B5EF4-FFF2-40B4-BE49-F238E27FC236}">
                  <a16:creationId xmlns:a16="http://schemas.microsoft.com/office/drawing/2014/main" id="{369DD39F-B387-4523-BC5A-1C473AE1A84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2">
              <a:extLst>
                <a:ext uri="{FF2B5EF4-FFF2-40B4-BE49-F238E27FC236}">
                  <a16:creationId xmlns:a16="http://schemas.microsoft.com/office/drawing/2014/main" id="{10FB6437-38C5-4800-9074-8CD7CFD60F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3">
              <a:extLst>
                <a:ext uri="{FF2B5EF4-FFF2-40B4-BE49-F238E27FC236}">
                  <a16:creationId xmlns:a16="http://schemas.microsoft.com/office/drawing/2014/main" id="{7B78973E-1619-42EB-8796-1B7138B5489D}"/>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4">
              <a:extLst>
                <a:ext uri="{FF2B5EF4-FFF2-40B4-BE49-F238E27FC236}">
                  <a16:creationId xmlns:a16="http://schemas.microsoft.com/office/drawing/2014/main" id="{0CF61AB1-20C8-4227-A593-B84C538219CC}"/>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5">
              <a:extLst>
                <a:ext uri="{FF2B5EF4-FFF2-40B4-BE49-F238E27FC236}">
                  <a16:creationId xmlns:a16="http://schemas.microsoft.com/office/drawing/2014/main" id="{F3CC41FF-1F44-466E-8379-D095C9050EC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6">
              <a:extLst>
                <a:ext uri="{FF2B5EF4-FFF2-40B4-BE49-F238E27FC236}">
                  <a16:creationId xmlns:a16="http://schemas.microsoft.com/office/drawing/2014/main" id="{21E6450A-2E1A-43FF-99D8-15833EF651AF}"/>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7">
              <a:extLst>
                <a:ext uri="{FF2B5EF4-FFF2-40B4-BE49-F238E27FC236}">
                  <a16:creationId xmlns:a16="http://schemas.microsoft.com/office/drawing/2014/main" id="{D018C3AF-1231-4BF9-8B51-F8357C5ABA1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8">
              <a:extLst>
                <a:ext uri="{FF2B5EF4-FFF2-40B4-BE49-F238E27FC236}">
                  <a16:creationId xmlns:a16="http://schemas.microsoft.com/office/drawing/2014/main" id="{1E0EA7A5-456C-43B0-ACF5-114A8D844AC4}"/>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89">
              <a:extLst>
                <a:ext uri="{FF2B5EF4-FFF2-40B4-BE49-F238E27FC236}">
                  <a16:creationId xmlns:a16="http://schemas.microsoft.com/office/drawing/2014/main" id="{8C0B57B2-FF43-49FB-B3C8-1E5C35F93AE6}"/>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0">
              <a:extLst>
                <a:ext uri="{FF2B5EF4-FFF2-40B4-BE49-F238E27FC236}">
                  <a16:creationId xmlns:a16="http://schemas.microsoft.com/office/drawing/2014/main" id="{E81B830A-250A-431F-B92E-271068232813}"/>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1">
              <a:extLst>
                <a:ext uri="{FF2B5EF4-FFF2-40B4-BE49-F238E27FC236}">
                  <a16:creationId xmlns:a16="http://schemas.microsoft.com/office/drawing/2014/main" id="{F846590A-2DCE-488D-BA04-7DC0F15F2712}"/>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2">
              <a:extLst>
                <a:ext uri="{FF2B5EF4-FFF2-40B4-BE49-F238E27FC236}">
                  <a16:creationId xmlns:a16="http://schemas.microsoft.com/office/drawing/2014/main" id="{F24CCE9E-697B-4D66-B0CE-9E2159662A0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3">
              <a:extLst>
                <a:ext uri="{FF2B5EF4-FFF2-40B4-BE49-F238E27FC236}">
                  <a16:creationId xmlns:a16="http://schemas.microsoft.com/office/drawing/2014/main" id="{F37770CF-62DE-4D5B-A204-3626223D17E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4">
              <a:extLst>
                <a:ext uri="{FF2B5EF4-FFF2-40B4-BE49-F238E27FC236}">
                  <a16:creationId xmlns:a16="http://schemas.microsoft.com/office/drawing/2014/main" id="{C22ED2D1-D469-419E-9979-AB1EB850712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5">
              <a:extLst>
                <a:ext uri="{FF2B5EF4-FFF2-40B4-BE49-F238E27FC236}">
                  <a16:creationId xmlns:a16="http://schemas.microsoft.com/office/drawing/2014/main" id="{64048AFB-A389-4C9D-97F1-3BEE069ADD9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6">
              <a:extLst>
                <a:ext uri="{FF2B5EF4-FFF2-40B4-BE49-F238E27FC236}">
                  <a16:creationId xmlns:a16="http://schemas.microsoft.com/office/drawing/2014/main" id="{1ADF447A-4EEA-4220-819D-0ADD688E3EED}"/>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7">
              <a:extLst>
                <a:ext uri="{FF2B5EF4-FFF2-40B4-BE49-F238E27FC236}">
                  <a16:creationId xmlns:a16="http://schemas.microsoft.com/office/drawing/2014/main" id="{AE934B8E-7062-41FA-9E85-53665E935001}"/>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8">
              <a:extLst>
                <a:ext uri="{FF2B5EF4-FFF2-40B4-BE49-F238E27FC236}">
                  <a16:creationId xmlns:a16="http://schemas.microsoft.com/office/drawing/2014/main" id="{E193286E-3E03-4669-A220-F7CDA910CEAF}"/>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99">
              <a:extLst>
                <a:ext uri="{FF2B5EF4-FFF2-40B4-BE49-F238E27FC236}">
                  <a16:creationId xmlns:a16="http://schemas.microsoft.com/office/drawing/2014/main" id="{C4CD35E0-E788-4529-BB79-8647F71D7B12}"/>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0">
              <a:extLst>
                <a:ext uri="{FF2B5EF4-FFF2-40B4-BE49-F238E27FC236}">
                  <a16:creationId xmlns:a16="http://schemas.microsoft.com/office/drawing/2014/main" id="{96A8824D-2431-4128-B95E-2B4231685BA3}"/>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1">
              <a:extLst>
                <a:ext uri="{FF2B5EF4-FFF2-40B4-BE49-F238E27FC236}">
                  <a16:creationId xmlns:a16="http://schemas.microsoft.com/office/drawing/2014/main" id="{7A60F18B-53D9-461D-831F-161927DEA47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2">
              <a:extLst>
                <a:ext uri="{FF2B5EF4-FFF2-40B4-BE49-F238E27FC236}">
                  <a16:creationId xmlns:a16="http://schemas.microsoft.com/office/drawing/2014/main" id="{94F5A68C-1EF5-409D-8D74-C8E91664DE2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3">
              <a:extLst>
                <a:ext uri="{FF2B5EF4-FFF2-40B4-BE49-F238E27FC236}">
                  <a16:creationId xmlns:a16="http://schemas.microsoft.com/office/drawing/2014/main" id="{7F029684-4C07-4605-B51E-04C7C9497B7C}"/>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04">
              <a:extLst>
                <a:ext uri="{FF2B5EF4-FFF2-40B4-BE49-F238E27FC236}">
                  <a16:creationId xmlns:a16="http://schemas.microsoft.com/office/drawing/2014/main" id="{BD481BF3-C35C-4CE8-A0CF-B54C540CE62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5">
              <a:extLst>
                <a:ext uri="{FF2B5EF4-FFF2-40B4-BE49-F238E27FC236}">
                  <a16:creationId xmlns:a16="http://schemas.microsoft.com/office/drawing/2014/main" id="{D6085E1C-CB45-4F74-BC1C-D86E85312ECA}"/>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3" name="图片 12" descr="logo-15"/>
          <p:cNvPicPr>
            <a:picLocks noChangeAspect="1"/>
          </p:cNvPicPr>
          <p:nvPr/>
        </p:nvPicPr>
        <p:blipFill>
          <a:blip r:embed="rId3"/>
          <a:stretch>
            <a:fillRect/>
          </a:stretch>
        </p:blipFill>
        <p:spPr>
          <a:xfrm>
            <a:off x="113212" y="21602"/>
            <a:ext cx="2159844" cy="1212112"/>
          </a:xfrm>
          <a:prstGeom prst="rect">
            <a:avLst/>
          </a:prstGeom>
        </p:spPr>
      </p:pic>
      <p:sp>
        <p:nvSpPr>
          <p:cNvPr id="8" name="矩形 7">
            <a:extLst>
              <a:ext uri="{FF2B5EF4-FFF2-40B4-BE49-F238E27FC236}">
                <a16:creationId xmlns:a16="http://schemas.microsoft.com/office/drawing/2014/main" id="{BAD9ABD5-2423-459C-BDD6-912DBDA1F3F5}"/>
              </a:ext>
            </a:extLst>
          </p:cNvPr>
          <p:cNvSpPr/>
          <p:nvPr/>
        </p:nvSpPr>
        <p:spPr>
          <a:xfrm>
            <a:off x="3350715" y="1552862"/>
            <a:ext cx="5366746" cy="523220"/>
          </a:xfrm>
          <a:prstGeom prst="rect">
            <a:avLst/>
          </a:prstGeom>
        </p:spPr>
        <p:txBody>
          <a:bodyPr wrap="square">
            <a:spAutoFit/>
          </a:bodyPr>
          <a:lstStyle/>
          <a:p>
            <a:pPr algn="ctr"/>
            <a:r>
              <a:rPr lang="en-US" altLang="zh-CN" sz="28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RainbowSix</a:t>
            </a:r>
            <a:r>
              <a:rPr lang="zh-CN" alt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小组迭代二内容展示</a:t>
            </a:r>
          </a:p>
        </p:txBody>
      </p:sp>
      <p:pic>
        <p:nvPicPr>
          <p:cNvPr id="2" name="图片 1">
            <a:extLst>
              <a:ext uri="{FF2B5EF4-FFF2-40B4-BE49-F238E27FC236}">
                <a16:creationId xmlns:a16="http://schemas.microsoft.com/office/drawing/2014/main" id="{D2CEAF41-9AA5-443C-96CC-35C9C5A1920E}"/>
              </a:ext>
            </a:extLst>
          </p:cNvPr>
          <p:cNvPicPr>
            <a:picLocks noChangeAspect="1"/>
          </p:cNvPicPr>
          <p:nvPr/>
        </p:nvPicPr>
        <p:blipFill>
          <a:blip r:embed="rId4"/>
          <a:stretch>
            <a:fillRect/>
          </a:stretch>
        </p:blipFill>
        <p:spPr>
          <a:xfrm>
            <a:off x="748983" y="3498286"/>
            <a:ext cx="3306178" cy="1166239"/>
          </a:xfrm>
          <a:prstGeom prst="rect">
            <a:avLst/>
          </a:prstGeom>
        </p:spPr>
      </p:pic>
      <p:pic>
        <p:nvPicPr>
          <p:cNvPr id="4" name="图片 3">
            <a:extLst>
              <a:ext uri="{FF2B5EF4-FFF2-40B4-BE49-F238E27FC236}">
                <a16:creationId xmlns:a16="http://schemas.microsoft.com/office/drawing/2014/main" id="{89333DF1-2705-FB2C-8167-E89CB2EC816D}"/>
              </a:ext>
            </a:extLst>
          </p:cNvPr>
          <p:cNvPicPr>
            <a:picLocks noChangeAspect="1"/>
          </p:cNvPicPr>
          <p:nvPr/>
        </p:nvPicPr>
        <p:blipFill>
          <a:blip r:embed="rId5"/>
          <a:stretch>
            <a:fillRect/>
          </a:stretch>
        </p:blipFill>
        <p:spPr>
          <a:xfrm>
            <a:off x="4322432" y="2534076"/>
            <a:ext cx="7475868" cy="265961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en-US" altLang="zh-CN" sz="3200" dirty="0">
                <a:solidFill>
                  <a:schemeClr val="bg1"/>
                </a:solidFill>
                <a:ea typeface="微软雅黑" panose="020B0503020204020204" pitchFamily="34" charset="-122"/>
              </a:rPr>
              <a:t>CICD</a:t>
            </a:r>
            <a:r>
              <a:rPr lang="zh-CN" altLang="en-US" sz="3200" dirty="0">
                <a:solidFill>
                  <a:schemeClr val="bg1"/>
                </a:solidFill>
                <a:ea typeface="微软雅黑" panose="020B0503020204020204" pitchFamily="34" charset="-122"/>
              </a:rPr>
              <a:t>相关说明</a:t>
            </a:r>
          </a:p>
        </p:txBody>
      </p:sp>
      <p:pic>
        <p:nvPicPr>
          <p:cNvPr id="18" name="图片 17" descr="logo-15"/>
          <p:cNvPicPr>
            <a:picLocks noChangeAspect="1"/>
          </p:cNvPicPr>
          <p:nvPr/>
        </p:nvPicPr>
        <p:blipFill>
          <a:blip r:embed="rId6"/>
          <a:stretch>
            <a:fillRect/>
          </a:stretch>
        </p:blipFill>
        <p:spPr>
          <a:xfrm>
            <a:off x="923290" y="2663190"/>
            <a:ext cx="2785745" cy="1563370"/>
          </a:xfrm>
          <a:prstGeom prst="rect">
            <a:avLst/>
          </a:prstGeom>
        </p:spPr>
      </p:pic>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7"/>
          <a:srcRect/>
          <a:stretch>
            <a:fillRect/>
          </a:stretch>
        </p:blipFill>
        <p:spPr>
          <a:xfrm>
            <a:off x="360044" y="-278447"/>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8"/>
          <a:srcRect/>
          <a:stretch>
            <a:fillRect/>
          </a:stretch>
        </p:blipFill>
        <p:spPr>
          <a:xfrm>
            <a:off x="524479" y="3473876"/>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文本框 2">
            <a:extLst>
              <a:ext uri="{FF2B5EF4-FFF2-40B4-BE49-F238E27FC236}">
                <a16:creationId xmlns:a16="http://schemas.microsoft.com/office/drawing/2014/main" id="{5FD6F37D-DC63-4436-A0E0-027BF808F11F}"/>
              </a:ext>
            </a:extLst>
          </p:cNvPr>
          <p:cNvSpPr txBox="1"/>
          <p:nvPr/>
        </p:nvSpPr>
        <p:spPr>
          <a:xfrm>
            <a:off x="6369687" y="5532110"/>
            <a:ext cx="9242395" cy="646331"/>
          </a:xfrm>
          <a:prstGeom prst="rect">
            <a:avLst/>
          </a:prstGeom>
          <a:noFill/>
        </p:spPr>
        <p:txBody>
          <a:bodyPr wrap="square" rtlCol="0">
            <a:spAutoFit/>
          </a:bodyPr>
          <a:lstStyle/>
          <a:p>
            <a:r>
              <a:rPr lang="zh-CN" altLang="en-US" dirty="0"/>
              <a:t>本部分介绍</a:t>
            </a:r>
            <a:r>
              <a:rPr lang="en-US" altLang="zh-CN" dirty="0"/>
              <a:t>CICD</a:t>
            </a:r>
            <a:r>
              <a:rPr lang="zh-CN" altLang="en-US" dirty="0"/>
              <a:t>的部署情况</a:t>
            </a:r>
            <a:endParaRPr lang="en-US" altLang="zh-CN" dirty="0"/>
          </a:p>
          <a:p>
            <a:r>
              <a:rPr lang="zh-CN" altLang="en-US" dirty="0"/>
              <a:t>流水线作业产物均在</a:t>
            </a:r>
            <a:r>
              <a:rPr lang="en-US" altLang="zh-CN" dirty="0"/>
              <a:t>https://git.nju.edu.cn/</a:t>
            </a:r>
            <a:r>
              <a:rPr lang="zh-CN" altLang="en-US" dirty="0"/>
              <a:t>服务器上</a:t>
            </a:r>
          </a:p>
        </p:txBody>
      </p:sp>
    </p:spTree>
    <p:custDataLst>
      <p:tags r:id="rId1"/>
    </p:custDataLst>
    <p:extLst>
      <p:ext uri="{BB962C8B-B14F-4D97-AF65-F5344CB8AC3E}">
        <p14:creationId xmlns:p14="http://schemas.microsoft.com/office/powerpoint/2010/main" val="3910873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4EBB225-9AC7-48C3-B968-1F9F613B73EF}"/>
              </a:ext>
            </a:extLst>
          </p:cNvPr>
          <p:cNvGrpSpPr/>
          <p:nvPr/>
        </p:nvGrpSpPr>
        <p:grpSpPr>
          <a:xfrm>
            <a:off x="584200" y="1816100"/>
            <a:ext cx="2387600" cy="3720791"/>
            <a:chOff x="977900" y="1943100"/>
            <a:chExt cx="2387600" cy="3720791"/>
          </a:xfrm>
        </p:grpSpPr>
        <p:sp>
          <p:nvSpPr>
            <p:cNvPr id="2" name="矩形 1">
              <a:extLst>
                <a:ext uri="{FF2B5EF4-FFF2-40B4-BE49-F238E27FC236}">
                  <a16:creationId xmlns:a16="http://schemas.microsoft.com/office/drawing/2014/main" id="{41440C39-BE71-414B-BA97-B637388B5E52}"/>
                </a:ext>
              </a:extLst>
            </p:cNvPr>
            <p:cNvSpPr/>
            <p:nvPr/>
          </p:nvSpPr>
          <p:spPr>
            <a:xfrm>
              <a:off x="977900" y="1943100"/>
              <a:ext cx="2387600" cy="3581400"/>
            </a:xfrm>
            <a:prstGeom prst="rect">
              <a:avLst/>
            </a:prstGeom>
            <a:solidFill>
              <a:srgbClr val="4E753B"/>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9875E836-B4A7-4551-8F19-14C5734FF0EE}"/>
                </a:ext>
              </a:extLst>
            </p:cNvPr>
            <p:cNvSpPr/>
            <p:nvPr/>
          </p:nvSpPr>
          <p:spPr>
            <a:xfrm>
              <a:off x="1257463" y="3532939"/>
              <a:ext cx="1828474" cy="3812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建立镜像仓库</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3" name="TextBox 2">
              <a:extLst>
                <a:ext uri="{FF2B5EF4-FFF2-40B4-BE49-F238E27FC236}">
                  <a16:creationId xmlns:a16="http://schemas.microsoft.com/office/drawing/2014/main" id="{2D0CFD7C-ACFC-4962-BE62-173FEDEB6C06}"/>
                </a:ext>
              </a:extLst>
            </p:cNvPr>
            <p:cNvSpPr txBox="1"/>
            <p:nvPr>
              <p:custDataLst>
                <p:tags r:id="rId5"/>
              </p:custDataLst>
            </p:nvPr>
          </p:nvSpPr>
          <p:spPr>
            <a:xfrm>
              <a:off x="1676400" y="2247223"/>
              <a:ext cx="990600" cy="826486"/>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3" name="任意多边形: 形状 2">
              <a:extLst>
                <a:ext uri="{FF2B5EF4-FFF2-40B4-BE49-F238E27FC236}">
                  <a16:creationId xmlns:a16="http://schemas.microsoft.com/office/drawing/2014/main" id="{28BE58F2-F8FF-47B6-A387-750DFB350F9E}"/>
                </a:ext>
              </a:extLst>
            </p:cNvPr>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rgbClr val="B8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28D599C2-075D-4490-9FA6-BB7C8CDE6C4E}"/>
                </a:ext>
              </a:extLst>
            </p:cNvPr>
            <p:cNvSpPr/>
            <p:nvPr/>
          </p:nvSpPr>
          <p:spPr>
            <a:xfrm>
              <a:off x="977900" y="5525544"/>
              <a:ext cx="2387600" cy="138347"/>
            </a:xfrm>
            <a:prstGeom prst="rect">
              <a:avLst/>
            </a:prstGeom>
            <a:solidFill>
              <a:srgbClr val="BD934E"/>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08D707A6-57A0-4D53-A4BF-DC8A5753BA70}"/>
              </a:ext>
            </a:extLst>
          </p:cNvPr>
          <p:cNvGrpSpPr/>
          <p:nvPr/>
        </p:nvGrpSpPr>
        <p:grpSpPr>
          <a:xfrm>
            <a:off x="3471333" y="1816099"/>
            <a:ext cx="2387600" cy="3720791"/>
            <a:chOff x="977900" y="1943100"/>
            <a:chExt cx="2387600" cy="3581400"/>
          </a:xfrm>
        </p:grpSpPr>
        <p:sp>
          <p:nvSpPr>
            <p:cNvPr id="60" name="矩形 59">
              <a:extLst>
                <a:ext uri="{FF2B5EF4-FFF2-40B4-BE49-F238E27FC236}">
                  <a16:creationId xmlns:a16="http://schemas.microsoft.com/office/drawing/2014/main" id="{0CB0024E-4471-41F3-9C27-FE709F815D3E}"/>
                </a:ext>
              </a:extLst>
            </p:cNvPr>
            <p:cNvSpPr/>
            <p:nvPr/>
          </p:nvSpPr>
          <p:spPr>
            <a:xfrm>
              <a:off x="977900" y="1943100"/>
              <a:ext cx="2387600" cy="3581400"/>
            </a:xfrm>
            <a:prstGeom prst="rect">
              <a:avLst/>
            </a:prstGeom>
            <a:solidFill>
              <a:srgbClr val="B88F4D"/>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B7FF2758-7D48-43D1-AE1B-74E4A1DC9827}"/>
                </a:ext>
              </a:extLst>
            </p:cNvPr>
            <p:cNvSpPr/>
            <p:nvPr/>
          </p:nvSpPr>
          <p:spPr>
            <a:xfrm>
              <a:off x="1257463" y="3532939"/>
              <a:ext cx="1828474" cy="98316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在所购买的服务器上安装</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en-US" altLang="zh-CN" sz="1600" dirty="0" err="1">
                  <a:solidFill>
                    <a:schemeClr val="bg1"/>
                  </a:solidFill>
                  <a:latin typeface="微软雅黑" panose="020B0503020204020204" pitchFamily="34" charset="-122"/>
                  <a:ea typeface="微软雅黑" panose="020B0503020204020204" pitchFamily="34" charset="-122"/>
                </a:rPr>
                <a:t>gitlab</a:t>
              </a:r>
              <a:r>
                <a:rPr lang="en-US" altLang="zh-CN" sz="1600" dirty="0">
                  <a:solidFill>
                    <a:schemeClr val="bg1"/>
                  </a:solidFill>
                  <a:latin typeface="微软雅黑" panose="020B0503020204020204" pitchFamily="34" charset="-122"/>
                  <a:ea typeface="微软雅黑" panose="020B0503020204020204" pitchFamily="34" charset="-122"/>
                </a:rPr>
                <a:t>-runner</a:t>
              </a:r>
            </a:p>
          </p:txBody>
        </p:sp>
        <p:sp>
          <p:nvSpPr>
            <p:cNvPr id="62" name="TextBox 2">
              <a:extLst>
                <a:ext uri="{FF2B5EF4-FFF2-40B4-BE49-F238E27FC236}">
                  <a16:creationId xmlns:a16="http://schemas.microsoft.com/office/drawing/2014/main" id="{4689A37C-84FB-4C73-B3D5-2AF43C2D686A}"/>
                </a:ext>
              </a:extLst>
            </p:cNvPr>
            <p:cNvSpPr txBox="1"/>
            <p:nvPr>
              <p:custDataLst>
                <p:tags r:id="rId4"/>
              </p:custDataLst>
            </p:nvPr>
          </p:nvSpPr>
          <p:spPr>
            <a:xfrm>
              <a:off x="1676400" y="2247223"/>
              <a:ext cx="990600" cy="826486"/>
            </a:xfrm>
            <a:prstGeom prst="rect">
              <a:avLst/>
            </a:prstGeom>
            <a:noFill/>
          </p:spPr>
          <p:txBody>
            <a:bodyPr wrap="square" lIns="91440" tIns="45720" rIns="91440" bIns="45720" rtlCol="0" anchor="ctr"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63" name="任意多边形: 形状 62">
              <a:extLst>
                <a:ext uri="{FF2B5EF4-FFF2-40B4-BE49-F238E27FC236}">
                  <a16:creationId xmlns:a16="http://schemas.microsoft.com/office/drawing/2014/main" id="{7FBBC71F-40FA-4F4B-BFF3-1BFDD2E14F87}"/>
                </a:ext>
              </a:extLst>
            </p:cNvPr>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F91BC7C0-BA98-4C3D-93A0-BB0F349A792B}"/>
              </a:ext>
            </a:extLst>
          </p:cNvPr>
          <p:cNvGrpSpPr/>
          <p:nvPr/>
        </p:nvGrpSpPr>
        <p:grpSpPr>
          <a:xfrm>
            <a:off x="6358466" y="1816100"/>
            <a:ext cx="2387600" cy="3720791"/>
            <a:chOff x="977900" y="1943100"/>
            <a:chExt cx="2387600" cy="3720791"/>
          </a:xfrm>
        </p:grpSpPr>
        <p:sp>
          <p:nvSpPr>
            <p:cNvPr id="66" name="矩形 65">
              <a:extLst>
                <a:ext uri="{FF2B5EF4-FFF2-40B4-BE49-F238E27FC236}">
                  <a16:creationId xmlns:a16="http://schemas.microsoft.com/office/drawing/2014/main" id="{3AFAC119-CB8D-493A-A39C-85591378AE48}"/>
                </a:ext>
              </a:extLst>
            </p:cNvPr>
            <p:cNvSpPr/>
            <p:nvPr/>
          </p:nvSpPr>
          <p:spPr>
            <a:xfrm>
              <a:off x="977900" y="1943100"/>
              <a:ext cx="2387600" cy="3581400"/>
            </a:xfrm>
            <a:prstGeom prst="rect">
              <a:avLst/>
            </a:prstGeom>
            <a:solidFill>
              <a:srgbClr val="4E753B"/>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770D1F16-90F5-4B73-9214-7547C0BCCABF}"/>
                </a:ext>
              </a:extLst>
            </p:cNvPr>
            <p:cNvSpPr/>
            <p:nvPr/>
          </p:nvSpPr>
          <p:spPr>
            <a:xfrm>
              <a:off x="1257463" y="3532939"/>
              <a:ext cx="1828474" cy="10214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完成</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en-US" altLang="zh-CN" sz="1600" dirty="0" err="1">
                  <a:solidFill>
                    <a:schemeClr val="bg1"/>
                  </a:solidFill>
                  <a:latin typeface="微软雅黑" panose="020B0503020204020204" pitchFamily="34" charset="-122"/>
                  <a:ea typeface="微软雅黑" panose="020B0503020204020204" pitchFamily="34" charset="-122"/>
                </a:rPr>
                <a:t>gitlab</a:t>
              </a:r>
              <a:r>
                <a:rPr lang="en-US" altLang="zh-CN" sz="1600" dirty="0">
                  <a:solidFill>
                    <a:schemeClr val="bg1"/>
                  </a:solidFill>
                  <a:latin typeface="微软雅黑" panose="020B0503020204020204" pitchFamily="34" charset="-122"/>
                  <a:ea typeface="微软雅黑" panose="020B0503020204020204" pitchFamily="34" charset="-122"/>
                </a:rPr>
                <a:t>-runner</a:t>
              </a:r>
              <a:r>
                <a:rPr lang="zh-CN" altLang="en-US" sz="1600" dirty="0">
                  <a:solidFill>
                    <a:schemeClr val="bg1"/>
                  </a:solidFill>
                  <a:latin typeface="微软雅黑" panose="020B0503020204020204" pitchFamily="34" charset="-122"/>
                  <a:ea typeface="微软雅黑" panose="020B0503020204020204" pitchFamily="34" charset="-122"/>
                </a:rPr>
                <a:t>对多个项目的注册</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8" name="TextBox 2">
              <a:extLst>
                <a:ext uri="{FF2B5EF4-FFF2-40B4-BE49-F238E27FC236}">
                  <a16:creationId xmlns:a16="http://schemas.microsoft.com/office/drawing/2014/main" id="{74EA6977-B14F-444E-97C7-19F7444D046C}"/>
                </a:ext>
              </a:extLst>
            </p:cNvPr>
            <p:cNvSpPr txBox="1"/>
            <p:nvPr>
              <p:custDataLst>
                <p:tags r:id="rId3"/>
              </p:custDataLst>
            </p:nvPr>
          </p:nvSpPr>
          <p:spPr>
            <a:xfrm>
              <a:off x="1676400" y="2247223"/>
              <a:ext cx="990600" cy="826486"/>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69" name="任意多边形: 形状 68">
              <a:extLst>
                <a:ext uri="{FF2B5EF4-FFF2-40B4-BE49-F238E27FC236}">
                  <a16:creationId xmlns:a16="http://schemas.microsoft.com/office/drawing/2014/main" id="{EE5CF679-882C-4D9C-AA1D-7DEF3A3EE696}"/>
                </a:ext>
              </a:extLst>
            </p:cNvPr>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rgbClr val="B8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071DDD68-32AD-452E-A7B4-31115A9F4D1F}"/>
                </a:ext>
              </a:extLst>
            </p:cNvPr>
            <p:cNvSpPr/>
            <p:nvPr/>
          </p:nvSpPr>
          <p:spPr>
            <a:xfrm>
              <a:off x="977900" y="5525544"/>
              <a:ext cx="2387600" cy="138347"/>
            </a:xfrm>
            <a:prstGeom prst="rect">
              <a:avLst/>
            </a:prstGeom>
            <a:solidFill>
              <a:srgbClr val="BD934E"/>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a:extLst>
              <a:ext uri="{FF2B5EF4-FFF2-40B4-BE49-F238E27FC236}">
                <a16:creationId xmlns:a16="http://schemas.microsoft.com/office/drawing/2014/main" id="{1741D71F-108D-46E4-87B5-56E0E782EA56}"/>
              </a:ext>
            </a:extLst>
          </p:cNvPr>
          <p:cNvGrpSpPr/>
          <p:nvPr/>
        </p:nvGrpSpPr>
        <p:grpSpPr>
          <a:xfrm>
            <a:off x="9245600" y="1816100"/>
            <a:ext cx="2387600" cy="3720791"/>
            <a:chOff x="977900" y="1943100"/>
            <a:chExt cx="2387600" cy="3720791"/>
          </a:xfrm>
        </p:grpSpPr>
        <p:sp>
          <p:nvSpPr>
            <p:cNvPr id="72" name="矩形 71">
              <a:extLst>
                <a:ext uri="{FF2B5EF4-FFF2-40B4-BE49-F238E27FC236}">
                  <a16:creationId xmlns:a16="http://schemas.microsoft.com/office/drawing/2014/main" id="{EADAE7EF-97E0-4250-8EC1-8BD10F12C629}"/>
                </a:ext>
              </a:extLst>
            </p:cNvPr>
            <p:cNvSpPr/>
            <p:nvPr/>
          </p:nvSpPr>
          <p:spPr>
            <a:xfrm>
              <a:off x="977900" y="1943100"/>
              <a:ext cx="2387600" cy="3581400"/>
            </a:xfrm>
            <a:prstGeom prst="rect">
              <a:avLst/>
            </a:prstGeom>
            <a:solidFill>
              <a:srgbClr val="4E753B"/>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803783AD-D22A-4B11-8983-61AA92B0ABBA}"/>
                </a:ext>
              </a:extLst>
            </p:cNvPr>
            <p:cNvSpPr/>
            <p:nvPr/>
          </p:nvSpPr>
          <p:spPr>
            <a:xfrm>
              <a:off x="1257463" y="3532939"/>
              <a:ext cx="1828474" cy="70134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使用</a:t>
              </a:r>
              <a:r>
                <a:rPr lang="en-US" altLang="zh-CN" sz="1600" dirty="0">
                  <a:solidFill>
                    <a:schemeClr val="bg1"/>
                  </a:solidFill>
                  <a:latin typeface="微软雅黑" panose="020B0503020204020204" pitchFamily="34" charset="-122"/>
                  <a:ea typeface="微软雅黑" panose="020B0503020204020204" pitchFamily="34" charset="-122"/>
                </a:rPr>
                <a:t>shell</a:t>
              </a:r>
              <a:r>
                <a:rPr lang="zh-CN" altLang="en-US" sz="1600" dirty="0">
                  <a:solidFill>
                    <a:schemeClr val="bg1"/>
                  </a:solidFill>
                  <a:latin typeface="微软雅黑" panose="020B0503020204020204" pitchFamily="34" charset="-122"/>
                  <a:ea typeface="微软雅黑" panose="020B0503020204020204" pitchFamily="34" charset="-122"/>
                </a:rPr>
                <a:t>命令编写</a:t>
              </a:r>
              <a:r>
                <a:rPr lang="en-US" altLang="zh-CN" sz="1600" dirty="0">
                  <a:solidFill>
                    <a:schemeClr val="bg1"/>
                  </a:solidFill>
                  <a:latin typeface="微软雅黑" panose="020B0503020204020204" pitchFamily="34" charset="-122"/>
                  <a:ea typeface="微软雅黑" panose="020B0503020204020204" pitchFamily="34" charset="-122"/>
                </a:rPr>
                <a:t>pipeline</a:t>
              </a:r>
            </a:p>
          </p:txBody>
        </p:sp>
        <p:sp>
          <p:nvSpPr>
            <p:cNvPr id="74" name="TextBox 2">
              <a:extLst>
                <a:ext uri="{FF2B5EF4-FFF2-40B4-BE49-F238E27FC236}">
                  <a16:creationId xmlns:a16="http://schemas.microsoft.com/office/drawing/2014/main" id="{4CF59278-8004-40A7-89B0-867B3615C126}"/>
                </a:ext>
              </a:extLst>
            </p:cNvPr>
            <p:cNvSpPr txBox="1"/>
            <p:nvPr>
              <p:custDataLst>
                <p:tags r:id="rId2"/>
              </p:custDataLst>
            </p:nvPr>
          </p:nvSpPr>
          <p:spPr>
            <a:xfrm>
              <a:off x="1676400" y="2247223"/>
              <a:ext cx="990600" cy="826486"/>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5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75" name="任意多边形: 形状 74">
              <a:extLst>
                <a:ext uri="{FF2B5EF4-FFF2-40B4-BE49-F238E27FC236}">
                  <a16:creationId xmlns:a16="http://schemas.microsoft.com/office/drawing/2014/main" id="{BC4060B9-AABE-4699-8876-AC85191CDE71}"/>
                </a:ext>
              </a:extLst>
            </p:cNvPr>
            <p:cNvSpPr/>
            <p:nvPr/>
          </p:nvSpPr>
          <p:spPr>
            <a:xfrm>
              <a:off x="1758950" y="3213100"/>
              <a:ext cx="825500" cy="0"/>
            </a:xfrm>
            <a:custGeom>
              <a:avLst/>
              <a:gdLst>
                <a:gd name="connsiteX0" fmla="*/ 0 w 825500"/>
                <a:gd name="connsiteY0" fmla="*/ 0 h 0"/>
                <a:gd name="connsiteX1" fmla="*/ 825500 w 825500"/>
                <a:gd name="connsiteY1" fmla="*/ 0 h 0"/>
              </a:gdLst>
              <a:ahLst/>
              <a:cxnLst>
                <a:cxn ang="0">
                  <a:pos x="connsiteX0" y="connsiteY0"/>
                </a:cxn>
                <a:cxn ang="0">
                  <a:pos x="connsiteX1" y="connsiteY1"/>
                </a:cxn>
              </a:cxnLst>
              <a:rect l="l" t="t" r="r" b="b"/>
              <a:pathLst>
                <a:path w="825500">
                  <a:moveTo>
                    <a:pt x="0" y="0"/>
                  </a:moveTo>
                  <a:lnTo>
                    <a:pt x="825500" y="0"/>
                  </a:lnTo>
                </a:path>
              </a:pathLst>
            </a:custGeom>
            <a:noFill/>
            <a:ln>
              <a:solidFill>
                <a:srgbClr val="B88F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0499A96D-1C80-41B6-97ED-EE0AA2FEC506}"/>
                </a:ext>
              </a:extLst>
            </p:cNvPr>
            <p:cNvSpPr/>
            <p:nvPr/>
          </p:nvSpPr>
          <p:spPr>
            <a:xfrm>
              <a:off x="977900" y="5525544"/>
              <a:ext cx="2387600" cy="138347"/>
            </a:xfrm>
            <a:prstGeom prst="rect">
              <a:avLst/>
            </a:prstGeom>
            <a:solidFill>
              <a:srgbClr val="BD934E"/>
            </a:solidFill>
            <a:ln>
              <a:noFill/>
            </a:ln>
            <a:effectLst>
              <a:outerShdw blurRad="152400" dist="38100" dir="2700000" sx="102000" sy="102000" algn="tl"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id="{261CF19E-82AE-6B42-924C-F0BC7009C7FE}"/>
              </a:ext>
            </a:extLst>
          </p:cNvPr>
          <p:cNvSpPr/>
          <p:nvPr/>
        </p:nvSpPr>
        <p:spPr>
          <a:xfrm>
            <a:off x="4977746" y="450243"/>
            <a:ext cx="1723549" cy="400110"/>
          </a:xfrm>
          <a:prstGeom prst="rect">
            <a:avLst/>
          </a:prstGeom>
        </p:spPr>
        <p:txBody>
          <a:bodyPr wrap="none">
            <a:spAutoFit/>
          </a:bodyPr>
          <a:lstStyle/>
          <a:p>
            <a:pPr lvl="0"/>
            <a:r>
              <a:rPr lang="zh-CN" altLang="en-US" sz="2000" dirty="0">
                <a:solidFill>
                  <a:srgbClr val="BD934E"/>
                </a:solidFill>
              </a:rPr>
              <a:t>部署大致思路</a:t>
            </a:r>
          </a:p>
        </p:txBody>
      </p:sp>
      <p:pic>
        <p:nvPicPr>
          <p:cNvPr id="26" name="图片 25" descr="G:\2021\校庆\PPT\logo-08.pnglogo-08">
            <a:extLst>
              <a:ext uri="{FF2B5EF4-FFF2-40B4-BE49-F238E27FC236}">
                <a16:creationId xmlns:a16="http://schemas.microsoft.com/office/drawing/2014/main" id="{EC35015A-DDDC-1544-A79B-F4D61EB4FB5B}"/>
              </a:ext>
            </a:extLst>
          </p:cNvPr>
          <p:cNvPicPr>
            <a:picLocks noChangeAspect="1"/>
          </p:cNvPicPr>
          <p:nvPr/>
        </p:nvPicPr>
        <p:blipFill>
          <a:blip r:embed="rId7"/>
          <a:srcRect/>
          <a:stretch>
            <a:fillRect/>
          </a:stretch>
        </p:blipFill>
        <p:spPr>
          <a:xfrm rot="17197349" flipH="1">
            <a:off x="4494838" y="468682"/>
            <a:ext cx="525802" cy="484314"/>
          </a:xfrm>
          <a:prstGeom prst="rect">
            <a:avLst/>
          </a:prstGeom>
        </p:spPr>
      </p:pic>
      <p:sp>
        <p:nvSpPr>
          <p:cNvPr id="4" name="文本框 3">
            <a:extLst>
              <a:ext uri="{FF2B5EF4-FFF2-40B4-BE49-F238E27FC236}">
                <a16:creationId xmlns:a16="http://schemas.microsoft.com/office/drawing/2014/main" id="{637C7195-8045-4363-8E27-8F92A82FD438}"/>
              </a:ext>
            </a:extLst>
          </p:cNvPr>
          <p:cNvSpPr txBox="1"/>
          <p:nvPr/>
        </p:nvSpPr>
        <p:spPr>
          <a:xfrm>
            <a:off x="1820411" y="389652"/>
            <a:ext cx="1996580" cy="369332"/>
          </a:xfrm>
          <a:prstGeom prst="rect">
            <a:avLst/>
          </a:prstGeom>
          <a:noFill/>
        </p:spPr>
        <p:txBody>
          <a:bodyPr wrap="square" rtlCol="0">
            <a:spAutoFit/>
          </a:bodyPr>
          <a:lstStyle/>
          <a:p>
            <a:r>
              <a:rPr lang="en-US" altLang="zh-CN" dirty="0"/>
              <a:t>CICD</a:t>
            </a:r>
            <a:endParaRPr lang="zh-CN" altLang="en-US" dirty="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99FB10-8ECA-436F-8B97-3253FF896164}"/>
              </a:ext>
            </a:extLst>
          </p:cNvPr>
          <p:cNvSpPr txBox="1"/>
          <p:nvPr/>
        </p:nvSpPr>
        <p:spPr>
          <a:xfrm>
            <a:off x="1803633" y="293506"/>
            <a:ext cx="4689446" cy="369332"/>
          </a:xfrm>
          <a:prstGeom prst="rect">
            <a:avLst/>
          </a:prstGeom>
          <a:noFill/>
        </p:spPr>
        <p:txBody>
          <a:bodyPr wrap="square" rtlCol="0">
            <a:spAutoFit/>
          </a:bodyPr>
          <a:lstStyle/>
          <a:p>
            <a:r>
              <a:rPr lang="zh-CN" altLang="en-US" dirty="0"/>
              <a:t>建立镜像仓库</a:t>
            </a:r>
          </a:p>
        </p:txBody>
      </p:sp>
      <p:sp>
        <p:nvSpPr>
          <p:cNvPr id="2" name="文本框 1">
            <a:extLst>
              <a:ext uri="{FF2B5EF4-FFF2-40B4-BE49-F238E27FC236}">
                <a16:creationId xmlns:a16="http://schemas.microsoft.com/office/drawing/2014/main" id="{617E5F12-AFE4-413D-8ED9-A442B483C867}"/>
              </a:ext>
            </a:extLst>
          </p:cNvPr>
          <p:cNvSpPr txBox="1"/>
          <p:nvPr/>
        </p:nvSpPr>
        <p:spPr>
          <a:xfrm>
            <a:off x="369116" y="1157681"/>
            <a:ext cx="4496499" cy="4801314"/>
          </a:xfrm>
          <a:prstGeom prst="rect">
            <a:avLst/>
          </a:prstGeom>
          <a:noFill/>
        </p:spPr>
        <p:txBody>
          <a:bodyPr wrap="square" rtlCol="0">
            <a:spAutoFit/>
          </a:bodyPr>
          <a:lstStyle/>
          <a:p>
            <a:r>
              <a:rPr lang="en-US" altLang="zh-CN" dirty="0"/>
              <a:t>1.</a:t>
            </a:r>
            <a:r>
              <a:rPr lang="zh-CN" altLang="en-US" dirty="0"/>
              <a:t>在</a:t>
            </a:r>
            <a:r>
              <a:rPr lang="en-US" altLang="zh-CN" dirty="0"/>
              <a:t>https://git.nju.edu.cn/</a:t>
            </a:r>
            <a:r>
              <a:rPr lang="zh-CN" altLang="en-US" dirty="0"/>
              <a:t>网址建立一个空白项目，获得它的</a:t>
            </a:r>
            <a:r>
              <a:rPr lang="en-US" altLang="zh-CN" dirty="0" err="1"/>
              <a:t>url</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2.</a:t>
            </a:r>
            <a:r>
              <a:rPr lang="zh-CN" altLang="en-US" dirty="0"/>
              <a:t>进入</a:t>
            </a:r>
            <a:r>
              <a:rPr lang="en-US" altLang="zh-CN" dirty="0"/>
              <a:t>172.29.4.49</a:t>
            </a:r>
            <a:r>
              <a:rPr lang="zh-CN" altLang="en-US" dirty="0"/>
              <a:t>下的某个项目，点击设置</a:t>
            </a:r>
            <a:r>
              <a:rPr lang="en-US" altLang="zh-CN" dirty="0"/>
              <a:t>-&gt;</a:t>
            </a:r>
            <a:r>
              <a:rPr lang="zh-CN" altLang="en-US" dirty="0"/>
              <a:t>仓库</a:t>
            </a:r>
            <a:r>
              <a:rPr lang="en-US" altLang="zh-CN" dirty="0"/>
              <a:t>-&gt;</a:t>
            </a:r>
            <a:r>
              <a:rPr lang="zh-CN" altLang="en-US" dirty="0"/>
              <a:t>镜像仓库，对应输入</a:t>
            </a:r>
            <a:r>
              <a:rPr lang="en-US" altLang="zh-CN" dirty="0"/>
              <a:t>Git</a:t>
            </a:r>
            <a:r>
              <a:rPr lang="zh-CN" altLang="en-US" dirty="0"/>
              <a:t>仓库**</a:t>
            </a:r>
            <a:r>
              <a:rPr lang="en-US" altLang="zh-CN" dirty="0"/>
              <a:t>URL**</a:t>
            </a:r>
            <a:r>
              <a:rPr lang="zh-CN" altLang="en-US" dirty="0"/>
              <a:t>，镜像方向为**推送**，验证方式为**密码**。</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EF55A999-F607-4F7B-90A6-60DD92685D2F}"/>
              </a:ext>
            </a:extLst>
          </p:cNvPr>
          <p:cNvPicPr>
            <a:picLocks noChangeAspect="1"/>
          </p:cNvPicPr>
          <p:nvPr/>
        </p:nvPicPr>
        <p:blipFill>
          <a:blip r:embed="rId3"/>
          <a:stretch>
            <a:fillRect/>
          </a:stretch>
        </p:blipFill>
        <p:spPr>
          <a:xfrm>
            <a:off x="6617427" y="1140946"/>
            <a:ext cx="3772426" cy="600159"/>
          </a:xfrm>
          <a:prstGeom prst="rect">
            <a:avLst/>
          </a:prstGeom>
        </p:spPr>
      </p:pic>
      <p:sp>
        <p:nvSpPr>
          <p:cNvPr id="7" name="箭头: 右 6">
            <a:extLst>
              <a:ext uri="{FF2B5EF4-FFF2-40B4-BE49-F238E27FC236}">
                <a16:creationId xmlns:a16="http://schemas.microsoft.com/office/drawing/2014/main" id="{2C51461D-C054-4013-8B49-B120E5A12108}"/>
              </a:ext>
            </a:extLst>
          </p:cNvPr>
          <p:cNvSpPr/>
          <p:nvPr/>
        </p:nvSpPr>
        <p:spPr>
          <a:xfrm>
            <a:off x="5259897" y="1241571"/>
            <a:ext cx="1065402"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6D15069-E84A-41F8-BC17-44CEB56ED928}"/>
              </a:ext>
            </a:extLst>
          </p:cNvPr>
          <p:cNvPicPr>
            <a:picLocks noChangeAspect="1"/>
          </p:cNvPicPr>
          <p:nvPr/>
        </p:nvPicPr>
        <p:blipFill>
          <a:blip r:embed="rId4"/>
          <a:stretch>
            <a:fillRect/>
          </a:stretch>
        </p:blipFill>
        <p:spPr>
          <a:xfrm>
            <a:off x="6642595" y="2211349"/>
            <a:ext cx="5380623" cy="4172845"/>
          </a:xfrm>
          <a:prstGeom prst="rect">
            <a:avLst/>
          </a:prstGeom>
        </p:spPr>
      </p:pic>
      <p:sp>
        <p:nvSpPr>
          <p:cNvPr id="9" name="箭头: 右 8">
            <a:extLst>
              <a:ext uri="{FF2B5EF4-FFF2-40B4-BE49-F238E27FC236}">
                <a16:creationId xmlns:a16="http://schemas.microsoft.com/office/drawing/2014/main" id="{BDE14108-2FDA-4393-AF3B-63730A7B55BC}"/>
              </a:ext>
            </a:extLst>
          </p:cNvPr>
          <p:cNvSpPr/>
          <p:nvPr/>
        </p:nvSpPr>
        <p:spPr>
          <a:xfrm>
            <a:off x="5167619" y="3564994"/>
            <a:ext cx="1325460" cy="369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540601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635853" y="226503"/>
            <a:ext cx="5788404" cy="369332"/>
          </a:xfrm>
          <a:prstGeom prst="rect">
            <a:avLst/>
          </a:prstGeom>
          <a:noFill/>
        </p:spPr>
        <p:txBody>
          <a:bodyPr wrap="square" rtlCol="0">
            <a:spAutoFit/>
          </a:bodyPr>
          <a:lstStyle/>
          <a:p>
            <a:r>
              <a:rPr lang="zh-CN" altLang="en-US" dirty="0"/>
              <a:t>在所购买的服务器上安装</a:t>
            </a:r>
            <a:r>
              <a:rPr lang="en-US" altLang="zh-CN" dirty="0" err="1"/>
              <a:t>gitlab</a:t>
            </a:r>
            <a:r>
              <a:rPr lang="en-US" altLang="zh-CN" dirty="0"/>
              <a:t>-runner</a:t>
            </a:r>
          </a:p>
        </p:txBody>
      </p:sp>
      <p:pic>
        <p:nvPicPr>
          <p:cNvPr id="6" name="图片 5">
            <a:extLst>
              <a:ext uri="{FF2B5EF4-FFF2-40B4-BE49-F238E27FC236}">
                <a16:creationId xmlns:a16="http://schemas.microsoft.com/office/drawing/2014/main" id="{98F05267-AAAF-406B-858E-2438A35BC8C8}"/>
              </a:ext>
            </a:extLst>
          </p:cNvPr>
          <p:cNvPicPr>
            <a:picLocks noChangeAspect="1"/>
          </p:cNvPicPr>
          <p:nvPr/>
        </p:nvPicPr>
        <p:blipFill>
          <a:blip r:embed="rId3"/>
          <a:stretch>
            <a:fillRect/>
          </a:stretch>
        </p:blipFill>
        <p:spPr>
          <a:xfrm>
            <a:off x="906707" y="995492"/>
            <a:ext cx="10059804" cy="1276528"/>
          </a:xfrm>
          <a:prstGeom prst="rect">
            <a:avLst/>
          </a:prstGeom>
        </p:spPr>
      </p:pic>
      <p:sp>
        <p:nvSpPr>
          <p:cNvPr id="10" name="文本框 9">
            <a:extLst>
              <a:ext uri="{FF2B5EF4-FFF2-40B4-BE49-F238E27FC236}">
                <a16:creationId xmlns:a16="http://schemas.microsoft.com/office/drawing/2014/main" id="{58EC1C62-C2EF-4449-B87C-B5E9AF422BC2}"/>
              </a:ext>
            </a:extLst>
          </p:cNvPr>
          <p:cNvSpPr txBox="1"/>
          <p:nvPr/>
        </p:nvSpPr>
        <p:spPr>
          <a:xfrm>
            <a:off x="494950" y="2671677"/>
            <a:ext cx="3691156" cy="3139321"/>
          </a:xfrm>
          <a:prstGeom prst="rect">
            <a:avLst/>
          </a:prstGeom>
          <a:noFill/>
        </p:spPr>
        <p:txBody>
          <a:bodyPr wrap="square" rtlCol="0">
            <a:spAutoFit/>
          </a:bodyPr>
          <a:lstStyle/>
          <a:p>
            <a:r>
              <a:rPr lang="zh-CN" altLang="en-US" dirty="0"/>
              <a:t>这里注意需要完善：</a:t>
            </a:r>
            <a:endParaRPr lang="en-US" altLang="zh-CN" dirty="0"/>
          </a:p>
          <a:p>
            <a:endParaRPr lang="en-US" altLang="zh-CN" dirty="0"/>
          </a:p>
          <a:p>
            <a:r>
              <a:rPr lang="zh-CN" altLang="en-US" dirty="0"/>
              <a:t>为保证下载速度，给服务器换源</a:t>
            </a:r>
            <a:endParaRPr lang="en-US" altLang="zh-CN" dirty="0"/>
          </a:p>
          <a:p>
            <a:endParaRPr lang="en-US" altLang="zh-CN" dirty="0"/>
          </a:p>
          <a:p>
            <a:r>
              <a:rPr lang="zh-CN" altLang="en-US" dirty="0"/>
              <a:t>安装适合的</a:t>
            </a:r>
            <a:r>
              <a:rPr lang="en-US" altLang="zh-CN" dirty="0"/>
              <a:t>git</a:t>
            </a:r>
          </a:p>
          <a:p>
            <a:endParaRPr lang="en-US" altLang="zh-CN" dirty="0"/>
          </a:p>
          <a:p>
            <a:r>
              <a:rPr lang="zh-CN" altLang="en-US" dirty="0"/>
              <a:t>安装适合的</a:t>
            </a:r>
            <a:r>
              <a:rPr lang="en-US" altLang="zh-CN" dirty="0" err="1"/>
              <a:t>jdk</a:t>
            </a:r>
            <a:endParaRPr lang="en-US" altLang="zh-CN" dirty="0"/>
          </a:p>
          <a:p>
            <a:endParaRPr lang="en-US" altLang="zh-CN" dirty="0"/>
          </a:p>
          <a:p>
            <a:r>
              <a:rPr lang="zh-CN" altLang="en-US" dirty="0"/>
              <a:t>安装适合的</a:t>
            </a:r>
            <a:r>
              <a:rPr lang="en-US" altLang="zh-CN" dirty="0"/>
              <a:t>maven</a:t>
            </a:r>
          </a:p>
          <a:p>
            <a:endParaRPr lang="en-US" altLang="zh-CN" dirty="0"/>
          </a:p>
          <a:p>
            <a:r>
              <a:rPr lang="zh-CN" altLang="en-US" dirty="0"/>
              <a:t>为</a:t>
            </a:r>
            <a:r>
              <a:rPr lang="en-US" altLang="zh-CN" dirty="0"/>
              <a:t>maven</a:t>
            </a:r>
            <a:r>
              <a:rPr lang="zh-CN" altLang="en-US" dirty="0"/>
              <a:t>换源（</a:t>
            </a:r>
            <a:r>
              <a:rPr lang="en-US" altLang="zh-CN" dirty="0"/>
              <a:t>settings.xml</a:t>
            </a:r>
            <a:r>
              <a:rPr lang="zh-CN" altLang="en-US" dirty="0"/>
              <a:t>）</a:t>
            </a:r>
          </a:p>
        </p:txBody>
      </p:sp>
    </p:spTree>
    <p:custDataLst>
      <p:tags r:id="rId1"/>
    </p:custDataLst>
    <p:extLst>
      <p:ext uri="{BB962C8B-B14F-4D97-AF65-F5344CB8AC3E}">
        <p14:creationId xmlns:p14="http://schemas.microsoft.com/office/powerpoint/2010/main" val="216031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635853" y="226503"/>
            <a:ext cx="5788404" cy="369332"/>
          </a:xfrm>
          <a:prstGeom prst="rect">
            <a:avLst/>
          </a:prstGeom>
          <a:noFill/>
        </p:spPr>
        <p:txBody>
          <a:bodyPr wrap="square" rtlCol="0">
            <a:spAutoFit/>
          </a:bodyPr>
          <a:lstStyle/>
          <a:p>
            <a:r>
              <a:rPr lang="en-US" altLang="zh-CN" dirty="0" err="1"/>
              <a:t>gitlab</a:t>
            </a:r>
            <a:r>
              <a:rPr lang="en-US" altLang="zh-CN" dirty="0"/>
              <a:t>-runner</a:t>
            </a:r>
            <a:r>
              <a:rPr lang="zh-CN" altLang="en-US" dirty="0"/>
              <a:t>进行注册</a:t>
            </a:r>
            <a:endParaRPr lang="en-US" altLang="zh-CN" dirty="0"/>
          </a:p>
        </p:txBody>
      </p:sp>
      <p:sp>
        <p:nvSpPr>
          <p:cNvPr id="2" name="文本框 1">
            <a:extLst>
              <a:ext uri="{FF2B5EF4-FFF2-40B4-BE49-F238E27FC236}">
                <a16:creationId xmlns:a16="http://schemas.microsoft.com/office/drawing/2014/main" id="{6593DEB7-4B29-4036-8CE8-B918651FC037}"/>
              </a:ext>
            </a:extLst>
          </p:cNvPr>
          <p:cNvSpPr txBox="1"/>
          <p:nvPr/>
        </p:nvSpPr>
        <p:spPr>
          <a:xfrm>
            <a:off x="469783" y="1176109"/>
            <a:ext cx="3171039" cy="369332"/>
          </a:xfrm>
          <a:prstGeom prst="rect">
            <a:avLst/>
          </a:prstGeom>
          <a:noFill/>
        </p:spPr>
        <p:txBody>
          <a:bodyPr wrap="square" rtlCol="0">
            <a:spAutoFit/>
          </a:bodyPr>
          <a:lstStyle/>
          <a:p>
            <a:r>
              <a:rPr lang="en-US" altLang="zh-CN" dirty="0" err="1"/>
              <a:t>gitlab</a:t>
            </a:r>
            <a:r>
              <a:rPr lang="en-US" altLang="zh-CN" dirty="0"/>
              <a:t>-runner register</a:t>
            </a:r>
          </a:p>
        </p:txBody>
      </p:sp>
      <p:pic>
        <p:nvPicPr>
          <p:cNvPr id="3" name="图片 2">
            <a:extLst>
              <a:ext uri="{FF2B5EF4-FFF2-40B4-BE49-F238E27FC236}">
                <a16:creationId xmlns:a16="http://schemas.microsoft.com/office/drawing/2014/main" id="{226B2592-54B2-4B0A-AC73-48DB723153DB}"/>
              </a:ext>
            </a:extLst>
          </p:cNvPr>
          <p:cNvPicPr>
            <a:picLocks noChangeAspect="1"/>
          </p:cNvPicPr>
          <p:nvPr/>
        </p:nvPicPr>
        <p:blipFill>
          <a:blip r:embed="rId3"/>
          <a:stretch>
            <a:fillRect/>
          </a:stretch>
        </p:blipFill>
        <p:spPr>
          <a:xfrm>
            <a:off x="469783" y="2125715"/>
            <a:ext cx="9026455" cy="2606570"/>
          </a:xfrm>
          <a:prstGeom prst="rect">
            <a:avLst/>
          </a:prstGeom>
        </p:spPr>
      </p:pic>
    </p:spTree>
    <p:custDataLst>
      <p:tags r:id="rId1"/>
    </p:custDataLst>
    <p:extLst>
      <p:ext uri="{BB962C8B-B14F-4D97-AF65-F5344CB8AC3E}">
        <p14:creationId xmlns:p14="http://schemas.microsoft.com/office/powerpoint/2010/main" val="2118513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845A3D1-F265-08E6-D05C-1F4812AC2F96}"/>
              </a:ext>
            </a:extLst>
          </p:cNvPr>
          <p:cNvPicPr>
            <a:picLocks noChangeAspect="1"/>
          </p:cNvPicPr>
          <p:nvPr/>
        </p:nvPicPr>
        <p:blipFill>
          <a:blip r:embed="rId2"/>
          <a:stretch>
            <a:fillRect/>
          </a:stretch>
        </p:blipFill>
        <p:spPr>
          <a:xfrm>
            <a:off x="885322" y="2070017"/>
            <a:ext cx="9534744" cy="2496006"/>
          </a:xfrm>
          <a:prstGeom prst="rect">
            <a:avLst/>
          </a:prstGeom>
        </p:spPr>
      </p:pic>
      <p:sp>
        <p:nvSpPr>
          <p:cNvPr id="4" name="文本框 3">
            <a:extLst>
              <a:ext uri="{FF2B5EF4-FFF2-40B4-BE49-F238E27FC236}">
                <a16:creationId xmlns:a16="http://schemas.microsoft.com/office/drawing/2014/main" id="{9212372D-875A-7B93-D40E-A782EA2D9445}"/>
              </a:ext>
            </a:extLst>
          </p:cNvPr>
          <p:cNvSpPr txBox="1"/>
          <p:nvPr/>
        </p:nvSpPr>
        <p:spPr>
          <a:xfrm>
            <a:off x="1599994" y="495445"/>
            <a:ext cx="5788404" cy="369332"/>
          </a:xfrm>
          <a:prstGeom prst="rect">
            <a:avLst/>
          </a:prstGeom>
          <a:noFill/>
        </p:spPr>
        <p:txBody>
          <a:bodyPr wrap="square" rtlCol="0">
            <a:spAutoFit/>
          </a:bodyPr>
          <a:lstStyle/>
          <a:p>
            <a:r>
              <a:rPr lang="zh-CN" altLang="en-US" dirty="0"/>
              <a:t>最近一次成功部署</a:t>
            </a:r>
            <a:endParaRPr lang="en-US" altLang="zh-CN" dirty="0"/>
          </a:p>
        </p:txBody>
      </p:sp>
    </p:spTree>
    <p:extLst>
      <p:ext uri="{BB962C8B-B14F-4D97-AF65-F5344CB8AC3E}">
        <p14:creationId xmlns:p14="http://schemas.microsoft.com/office/powerpoint/2010/main" val="165729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代码重构</a:t>
            </a:r>
            <a:endParaRPr lang="zh-CN" altLang="en-US" sz="3200" dirty="0">
              <a:solidFill>
                <a:schemeClr val="bg1"/>
              </a:solidFill>
              <a:ea typeface="微软雅黑" panose="020B0503020204020204" pitchFamily="34" charset="-122"/>
            </a:endParaRPr>
          </a:p>
        </p:txBody>
      </p:sp>
      <p:pic>
        <p:nvPicPr>
          <p:cNvPr id="18" name="图片 17" descr="logo-15"/>
          <p:cNvPicPr>
            <a:picLocks noChangeAspect="1"/>
          </p:cNvPicPr>
          <p:nvPr/>
        </p:nvPicPr>
        <p:blipFill>
          <a:blip r:embed="rId6"/>
          <a:stretch>
            <a:fillRect/>
          </a:stretch>
        </p:blipFill>
        <p:spPr>
          <a:xfrm>
            <a:off x="923290" y="2663190"/>
            <a:ext cx="2785745" cy="1563370"/>
          </a:xfrm>
          <a:prstGeom prst="rect">
            <a:avLst/>
          </a:prstGeom>
        </p:spPr>
      </p:pic>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7"/>
          <a:srcRect/>
          <a:stretch>
            <a:fillRect/>
          </a:stretch>
        </p:blipFill>
        <p:spPr>
          <a:xfrm>
            <a:off x="499428" y="-376554"/>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8"/>
          <a:srcRect/>
          <a:stretch>
            <a:fillRect/>
          </a:stretch>
        </p:blipFill>
        <p:spPr>
          <a:xfrm>
            <a:off x="686944" y="3716013"/>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文本框 2">
            <a:extLst>
              <a:ext uri="{FF2B5EF4-FFF2-40B4-BE49-F238E27FC236}">
                <a16:creationId xmlns:a16="http://schemas.microsoft.com/office/drawing/2014/main" id="{5FD6F37D-DC63-4436-A0E0-027BF808F11F}"/>
              </a:ext>
            </a:extLst>
          </p:cNvPr>
          <p:cNvSpPr txBox="1"/>
          <p:nvPr/>
        </p:nvSpPr>
        <p:spPr>
          <a:xfrm>
            <a:off x="6363591" y="5532110"/>
            <a:ext cx="9242395" cy="369332"/>
          </a:xfrm>
          <a:prstGeom prst="rect">
            <a:avLst/>
          </a:prstGeom>
          <a:noFill/>
        </p:spPr>
        <p:txBody>
          <a:bodyPr wrap="square" rtlCol="0">
            <a:spAutoFit/>
          </a:bodyPr>
          <a:lstStyle/>
          <a:p>
            <a:r>
              <a:rPr lang="zh-CN" altLang="en-US" dirty="0"/>
              <a:t>本部分介绍重构相关内容</a:t>
            </a:r>
            <a:endParaRPr lang="en-US" altLang="zh-CN" dirty="0"/>
          </a:p>
        </p:txBody>
      </p:sp>
    </p:spTree>
    <p:custDataLst>
      <p:tags r:id="rId1"/>
    </p:custDataLst>
    <p:extLst>
      <p:ext uri="{BB962C8B-B14F-4D97-AF65-F5344CB8AC3E}">
        <p14:creationId xmlns:p14="http://schemas.microsoft.com/office/powerpoint/2010/main" val="3965340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02965" y="360727"/>
            <a:ext cx="5788404" cy="369332"/>
          </a:xfrm>
          <a:prstGeom prst="rect">
            <a:avLst/>
          </a:prstGeom>
          <a:noFill/>
        </p:spPr>
        <p:txBody>
          <a:bodyPr wrap="square" rtlCol="0">
            <a:spAutoFit/>
          </a:bodyPr>
          <a:lstStyle/>
          <a:p>
            <a:r>
              <a:rPr lang="zh-CN" altLang="en-US" dirty="0"/>
              <a:t>使用代码检查工具检查</a:t>
            </a:r>
            <a:r>
              <a:rPr lang="en-US" altLang="zh-CN" dirty="0"/>
              <a:t>bug</a:t>
            </a:r>
          </a:p>
        </p:txBody>
      </p:sp>
      <p:sp>
        <p:nvSpPr>
          <p:cNvPr id="3" name="文本框 2">
            <a:extLst>
              <a:ext uri="{FF2B5EF4-FFF2-40B4-BE49-F238E27FC236}">
                <a16:creationId xmlns:a16="http://schemas.microsoft.com/office/drawing/2014/main" id="{D089D121-B5D5-E3EC-D30D-CCA02CF59806}"/>
              </a:ext>
            </a:extLst>
          </p:cNvPr>
          <p:cNvSpPr txBox="1"/>
          <p:nvPr/>
        </p:nvSpPr>
        <p:spPr>
          <a:xfrm>
            <a:off x="680084" y="1877467"/>
            <a:ext cx="9142095" cy="1754326"/>
          </a:xfrm>
          <a:prstGeom prst="rect">
            <a:avLst/>
          </a:prstGeom>
          <a:noFill/>
        </p:spPr>
        <p:txBody>
          <a:bodyPr wrap="square">
            <a:spAutoFit/>
          </a:bodyPr>
          <a:lstStyle/>
          <a:p>
            <a:r>
              <a:rPr lang="zh-CN" altLang="en-US" dirty="0"/>
              <a:t>这部分内容见`项目代码分析/checkstyle报告`和`项目代码分析/sonarlint报告`中的各个HTML、PDF格式的错误报告。</a:t>
            </a:r>
            <a:endParaRPr lang="en-US" altLang="zh-CN" dirty="0"/>
          </a:p>
          <a:p>
            <a:endParaRPr lang="zh-CN" altLang="en-US" dirty="0"/>
          </a:p>
          <a:p>
            <a:endParaRPr lang="zh-CN" altLang="en-US" dirty="0"/>
          </a:p>
          <a:p>
            <a:r>
              <a:rPr lang="zh-CN" altLang="en-US" dirty="0"/>
              <a:t>我们通过查看Checkstyle生成的bug报告，基本修复了所有Checkstyle报告的BUG，并对未修复、新增的部分作出了详细解释。</a:t>
            </a:r>
          </a:p>
        </p:txBody>
      </p:sp>
    </p:spTree>
    <p:custDataLst>
      <p:tags r:id="rId1"/>
    </p:custDataLst>
    <p:extLst>
      <p:ext uri="{BB962C8B-B14F-4D97-AF65-F5344CB8AC3E}">
        <p14:creationId xmlns:p14="http://schemas.microsoft.com/office/powerpoint/2010/main" val="3480393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02965" y="360727"/>
            <a:ext cx="5788404" cy="369332"/>
          </a:xfrm>
          <a:prstGeom prst="rect">
            <a:avLst/>
          </a:prstGeom>
          <a:noFill/>
        </p:spPr>
        <p:txBody>
          <a:bodyPr wrap="square" rtlCol="0">
            <a:spAutoFit/>
          </a:bodyPr>
          <a:lstStyle/>
          <a:p>
            <a:r>
              <a:rPr lang="zh-CN" altLang="en-US" dirty="0"/>
              <a:t>人工</a:t>
            </a:r>
            <a:r>
              <a:rPr lang="en-US" altLang="zh-CN" dirty="0"/>
              <a:t>Debug</a:t>
            </a:r>
            <a:r>
              <a:rPr lang="zh-CN" altLang="en-US" dirty="0"/>
              <a:t>与</a:t>
            </a:r>
            <a:r>
              <a:rPr lang="en-US" altLang="zh-CN" dirty="0" err="1"/>
              <a:t>CheckStyle</a:t>
            </a:r>
            <a:r>
              <a:rPr lang="zh-CN" altLang="en-US" dirty="0"/>
              <a:t>的区别</a:t>
            </a:r>
            <a:endParaRPr lang="en-US" altLang="zh-CN" dirty="0"/>
          </a:p>
        </p:txBody>
      </p:sp>
      <p:sp>
        <p:nvSpPr>
          <p:cNvPr id="3" name="文本框 2">
            <a:extLst>
              <a:ext uri="{FF2B5EF4-FFF2-40B4-BE49-F238E27FC236}">
                <a16:creationId xmlns:a16="http://schemas.microsoft.com/office/drawing/2014/main" id="{6A5CF2B7-A441-72CC-A9D3-18C9FEBF748D}"/>
              </a:ext>
            </a:extLst>
          </p:cNvPr>
          <p:cNvSpPr txBox="1"/>
          <p:nvPr/>
        </p:nvSpPr>
        <p:spPr>
          <a:xfrm>
            <a:off x="1509162" y="1951672"/>
            <a:ext cx="6176010" cy="1477328"/>
          </a:xfrm>
          <a:prstGeom prst="rect">
            <a:avLst/>
          </a:prstGeom>
          <a:noFill/>
        </p:spPr>
        <p:txBody>
          <a:bodyPr wrap="square">
            <a:spAutoFit/>
          </a:bodyPr>
          <a:lstStyle/>
          <a:p>
            <a:r>
              <a:rPr lang="zh-CN" altLang="en-US" dirty="0"/>
              <a:t>人工Debug当然进度更慢、更加困难，所以我们选择了SentiStrength软件包中的类来进行对比。</a:t>
            </a:r>
          </a:p>
          <a:p>
            <a:endParaRPr lang="zh-CN" altLang="en-US" dirty="0"/>
          </a:p>
          <a:p>
            <a:r>
              <a:rPr lang="zh-CN" altLang="en-US" dirty="0"/>
              <a:t>我们找出了大量Checkstyle漏报、误报的缺陷，见`项目代码分析/人工代码分析/Report_Final.md`中部分。</a:t>
            </a:r>
          </a:p>
        </p:txBody>
      </p:sp>
    </p:spTree>
    <p:custDataLst>
      <p:tags r:id="rId1"/>
    </p:custDataLst>
    <p:extLst>
      <p:ext uri="{BB962C8B-B14F-4D97-AF65-F5344CB8AC3E}">
        <p14:creationId xmlns:p14="http://schemas.microsoft.com/office/powerpoint/2010/main" val="3037779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585519" y="385894"/>
            <a:ext cx="5788404" cy="369332"/>
          </a:xfrm>
          <a:prstGeom prst="rect">
            <a:avLst/>
          </a:prstGeom>
          <a:noFill/>
        </p:spPr>
        <p:txBody>
          <a:bodyPr wrap="square" rtlCol="0">
            <a:spAutoFit/>
          </a:bodyPr>
          <a:lstStyle/>
          <a:p>
            <a:r>
              <a:rPr lang="zh-CN" altLang="en-US" dirty="0"/>
              <a:t>重构思路、逻辑与重构说明</a:t>
            </a:r>
            <a:endParaRPr lang="en-US" altLang="zh-CN" dirty="0"/>
          </a:p>
        </p:txBody>
      </p:sp>
      <p:sp>
        <p:nvSpPr>
          <p:cNvPr id="2" name="文本框 1">
            <a:extLst>
              <a:ext uri="{FF2B5EF4-FFF2-40B4-BE49-F238E27FC236}">
                <a16:creationId xmlns:a16="http://schemas.microsoft.com/office/drawing/2014/main" id="{976A8A64-5D0E-4AA0-BBED-3292EFE63198}"/>
              </a:ext>
            </a:extLst>
          </p:cNvPr>
          <p:cNvSpPr txBox="1"/>
          <p:nvPr/>
        </p:nvSpPr>
        <p:spPr>
          <a:xfrm>
            <a:off x="535633" y="1258349"/>
            <a:ext cx="6409189" cy="2862322"/>
          </a:xfrm>
          <a:prstGeom prst="rect">
            <a:avLst/>
          </a:prstGeom>
          <a:noFill/>
        </p:spPr>
        <p:txBody>
          <a:bodyPr wrap="square" rtlCol="0">
            <a:spAutoFit/>
          </a:bodyPr>
          <a:lstStyle/>
          <a:p>
            <a:r>
              <a:rPr lang="zh-CN" altLang="en-US" dirty="0"/>
              <a:t>我们一直有一个这样的问题：为什么要重构？重构的目的是什么？</a:t>
            </a:r>
            <a:endParaRPr lang="en-US" altLang="zh-CN" dirty="0"/>
          </a:p>
          <a:p>
            <a:endParaRPr lang="en-US" altLang="zh-CN" dirty="0"/>
          </a:p>
          <a:p>
            <a:r>
              <a:rPr lang="zh-CN" altLang="en-US" dirty="0"/>
              <a:t>仅仅为了重构而重构是没有意义的，所以我们需要一个明确的目的：我们要让代码变得更松散。</a:t>
            </a:r>
          </a:p>
          <a:p>
            <a:endParaRPr lang="zh-CN" altLang="en-US" dirty="0"/>
          </a:p>
          <a:p>
            <a:r>
              <a:rPr lang="zh-CN" altLang="en-US" dirty="0"/>
              <a:t>举例：我们如果要在所有输出中添加一个</a:t>
            </a:r>
            <a:r>
              <a:rPr lang="en-US" altLang="zh-CN" dirty="0"/>
              <a:t>4</a:t>
            </a:r>
            <a:r>
              <a:rPr lang="zh-CN" altLang="en-US" dirty="0"/>
              <a:t>元模式，在原来几乎是不可能的。但是现在我们添加了策略模式，之后若是想添加某个</a:t>
            </a:r>
            <a:r>
              <a:rPr lang="en-US" altLang="zh-CN" dirty="0"/>
              <a:t>Mode</a:t>
            </a:r>
            <a:r>
              <a:rPr lang="zh-CN" altLang="en-US" dirty="0"/>
              <a:t>，这里不妨设为</a:t>
            </a:r>
            <a:r>
              <a:rPr lang="en-US" altLang="zh-CN" dirty="0" err="1"/>
              <a:t>XMode</a:t>
            </a:r>
            <a:r>
              <a:rPr lang="zh-CN" altLang="en-US" dirty="0"/>
              <a:t>，那么可以直接建立</a:t>
            </a:r>
            <a:r>
              <a:rPr lang="en-US" altLang="zh-CN" dirty="0" err="1"/>
              <a:t>XMode</a:t>
            </a:r>
            <a:r>
              <a:rPr lang="zh-CN" altLang="en-US" dirty="0"/>
              <a:t>类继承自</a:t>
            </a:r>
            <a:r>
              <a:rPr lang="en-US" altLang="zh-CN" dirty="0"/>
              <a:t>Mode</a:t>
            </a:r>
            <a:r>
              <a:rPr lang="zh-CN" altLang="en-US" dirty="0"/>
              <a:t>类，将对应的函数重写为所需样式即可。</a:t>
            </a:r>
          </a:p>
        </p:txBody>
      </p:sp>
      <p:sp>
        <p:nvSpPr>
          <p:cNvPr id="5" name="文本框 4">
            <a:extLst>
              <a:ext uri="{FF2B5EF4-FFF2-40B4-BE49-F238E27FC236}">
                <a16:creationId xmlns:a16="http://schemas.microsoft.com/office/drawing/2014/main" id="{DAA5DA71-62D4-2C09-740F-EC4C5C30E1D2}"/>
              </a:ext>
            </a:extLst>
          </p:cNvPr>
          <p:cNvSpPr txBox="1"/>
          <p:nvPr/>
        </p:nvSpPr>
        <p:spPr>
          <a:xfrm>
            <a:off x="7373923" y="631520"/>
            <a:ext cx="4665677" cy="5262979"/>
          </a:xfrm>
          <a:prstGeom prst="rect">
            <a:avLst/>
          </a:prstGeom>
          <a:noFill/>
        </p:spPr>
        <p:txBody>
          <a:bodyPr wrap="square">
            <a:spAutoFit/>
          </a:bodyPr>
          <a:lstStyle/>
          <a:p>
            <a:endParaRPr lang="zh-CN" altLang="en-US" sz="1200" dirty="0"/>
          </a:p>
          <a:p>
            <a:endParaRPr lang="zh-CN" altLang="en-US" sz="1200" dirty="0"/>
          </a:p>
          <a:p>
            <a:r>
              <a:rPr lang="zh-CN" altLang="en-US" sz="1200" dirty="0"/>
              <a:t>```java</a:t>
            </a:r>
          </a:p>
          <a:p>
            <a:r>
              <a:rPr lang="zh-CN" altLang="en-US" sz="1200" dirty="0"/>
              <a:t>package rainbowsix.ss;</a:t>
            </a:r>
          </a:p>
          <a:p>
            <a:endParaRPr lang="zh-CN" altLang="en-US" sz="1200" dirty="0"/>
          </a:p>
          <a:p>
            <a:r>
              <a:rPr lang="zh-CN" altLang="en-US" sz="1200" dirty="0"/>
              <a:t>public class XMode extends Mode {</a:t>
            </a:r>
          </a:p>
          <a:p>
            <a:r>
              <a:rPr lang="zh-CN" altLang="en-US" sz="1200" dirty="0"/>
              <a:t>    @Override</a:t>
            </a:r>
          </a:p>
          <a:p>
            <a:r>
              <a:rPr lang="zh-CN" altLang="en-US" sz="1200" dirty="0"/>
              <a:t>    public int getValue() {</a:t>
            </a:r>
          </a:p>
          <a:p>
            <a:r>
              <a:rPr lang="zh-CN" altLang="en-US" sz="1200" dirty="0"/>
              <a:t>        ...</a:t>
            </a:r>
          </a:p>
          <a:p>
            <a:r>
              <a:rPr lang="zh-CN" altLang="en-US" sz="1200" dirty="0"/>
              <a:t>    }</a:t>
            </a:r>
          </a:p>
          <a:p>
            <a:endParaRPr lang="zh-CN" altLang="en-US" sz="1200" dirty="0"/>
          </a:p>
          <a:p>
            <a:r>
              <a:rPr lang="zh-CN" altLang="en-US" sz="1200" dirty="0"/>
              <a:t>    @Override</a:t>
            </a:r>
          </a:p>
          <a:p>
            <a:r>
              <a:rPr lang="zh-CN" altLang="en-US" sz="1200" dirty="0"/>
              <a:t>    public String outputSpace() {</a:t>
            </a:r>
          </a:p>
          <a:p>
            <a:r>
              <a:rPr lang="zh-CN" altLang="en-US" sz="1200" dirty="0"/>
              <a:t>        ...</a:t>
            </a:r>
          </a:p>
          <a:p>
            <a:r>
              <a:rPr lang="zh-CN" altLang="en-US" sz="1200" dirty="0"/>
              <a:t>    }</a:t>
            </a:r>
          </a:p>
          <a:p>
            <a:endParaRPr lang="zh-CN" altLang="en-US" sz="1200" dirty="0"/>
          </a:p>
          <a:p>
            <a:r>
              <a:rPr lang="zh-CN" altLang="en-US" sz="1200" dirty="0"/>
              <a:t>    @Override</a:t>
            </a:r>
          </a:p>
          <a:p>
            <a:r>
              <a:rPr lang="zh-CN" altLang="en-US" sz="1200" dirty="0"/>
              <a:t>    public String outputTable() {</a:t>
            </a:r>
          </a:p>
          <a:p>
            <a:r>
              <a:rPr lang="zh-CN" altLang="en-US" sz="1200" dirty="0"/>
              <a:t>        ...</a:t>
            </a:r>
          </a:p>
          <a:p>
            <a:r>
              <a:rPr lang="zh-CN" altLang="en-US" sz="1200" dirty="0"/>
              <a:t>    }</a:t>
            </a:r>
          </a:p>
          <a:p>
            <a:endParaRPr lang="zh-CN" altLang="en-US" sz="1200" dirty="0"/>
          </a:p>
          <a:p>
            <a:r>
              <a:rPr lang="zh-CN" altLang="en-US" sz="1200" dirty="0"/>
              <a:t>    @Override</a:t>
            </a:r>
          </a:p>
          <a:p>
            <a:r>
              <a:rPr lang="zh-CN" altLang="en-US" sz="1200" dirty="0"/>
              <a:t>    public void optDictWeig(final int iMinImp, final boolean bTotDif) {</a:t>
            </a:r>
          </a:p>
          <a:p>
            <a:r>
              <a:rPr lang="zh-CN" altLang="en-US" sz="1200" dirty="0"/>
              <a:t>        ...</a:t>
            </a:r>
          </a:p>
          <a:p>
            <a:r>
              <a:rPr lang="zh-CN" altLang="en-US" sz="1200" dirty="0"/>
              <a:t>    }</a:t>
            </a:r>
          </a:p>
          <a:p>
            <a:r>
              <a:rPr lang="zh-CN" altLang="en-US" sz="1200" dirty="0"/>
              <a:t>}</a:t>
            </a:r>
          </a:p>
          <a:p>
            <a:r>
              <a:rPr lang="zh-CN" altLang="en-US" sz="1200" dirty="0"/>
              <a:t>```</a:t>
            </a:r>
          </a:p>
          <a:p>
            <a:endParaRPr lang="zh-CN" altLang="en-US" sz="1200" dirty="0"/>
          </a:p>
        </p:txBody>
      </p:sp>
      <p:sp>
        <p:nvSpPr>
          <p:cNvPr id="7" name="文本框 6">
            <a:extLst>
              <a:ext uri="{FF2B5EF4-FFF2-40B4-BE49-F238E27FC236}">
                <a16:creationId xmlns:a16="http://schemas.microsoft.com/office/drawing/2014/main" id="{87772EDA-E153-4A45-94AF-5C97BD8DF2AA}"/>
              </a:ext>
            </a:extLst>
          </p:cNvPr>
          <p:cNvSpPr txBox="1"/>
          <p:nvPr/>
        </p:nvSpPr>
        <p:spPr>
          <a:xfrm>
            <a:off x="535633" y="4485812"/>
            <a:ext cx="6176682" cy="1200329"/>
          </a:xfrm>
          <a:prstGeom prst="rect">
            <a:avLst/>
          </a:prstGeom>
          <a:noFill/>
        </p:spPr>
        <p:txBody>
          <a:bodyPr wrap="square">
            <a:spAutoFit/>
          </a:bodyPr>
          <a:lstStyle/>
          <a:p>
            <a:r>
              <a:rPr lang="zh-CN" altLang="en-US" dirty="0"/>
              <a:t>具体来说，我们添加了策略模式，将Word、List相关代码进行封装，将原来庞大的SentiStrength软件包拆分出了Dict包。另外，我们也重新处理了部分接口的关系。可以看我们的类图，现在的代码结构变得更加清晰、结构变得更加松散。</a:t>
            </a:r>
          </a:p>
        </p:txBody>
      </p:sp>
    </p:spTree>
    <p:custDataLst>
      <p:tags r:id="rId1"/>
    </p:custDataLst>
    <p:extLst>
      <p:ext uri="{BB962C8B-B14F-4D97-AF65-F5344CB8AC3E}">
        <p14:creationId xmlns:p14="http://schemas.microsoft.com/office/powerpoint/2010/main" val="1115498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图片 5" descr="logo-04"/>
          <p:cNvPicPr>
            <a:picLocks noChangeAspect="1"/>
          </p:cNvPicPr>
          <p:nvPr/>
        </p:nvPicPr>
        <p:blipFill>
          <a:blip r:embed="rId8"/>
          <a:stretch>
            <a:fillRect/>
          </a:stretch>
        </p:blipFill>
        <p:spPr>
          <a:xfrm>
            <a:off x="-268605" y="-464820"/>
            <a:ext cx="3293110" cy="2175510"/>
          </a:xfrm>
          <a:prstGeom prst="rect">
            <a:avLst/>
          </a:prstGeom>
        </p:spPr>
      </p:pic>
      <p:sp>
        <p:nvSpPr>
          <p:cNvPr id="20" name="TextBox 2">
            <a:extLst>
              <a:ext uri="{FF2B5EF4-FFF2-40B4-BE49-F238E27FC236}">
                <a16:creationId xmlns:a16="http://schemas.microsoft.com/office/drawing/2014/main" id="{0F1A2A86-21CC-48DC-A600-A85B61A21F6A}"/>
              </a:ext>
            </a:extLst>
          </p:cNvPr>
          <p:cNvSpPr txBox="1"/>
          <p:nvPr>
            <p:custDataLst>
              <p:tags r:id="rId2"/>
            </p:custDataLst>
          </p:nvPr>
        </p:nvSpPr>
        <p:spPr>
          <a:xfrm>
            <a:off x="4364038" y="903349"/>
            <a:ext cx="2921000" cy="798532"/>
          </a:xfrm>
          <a:prstGeom prst="rect">
            <a:avLst/>
          </a:prstGeom>
          <a:noFill/>
        </p:spPr>
        <p:txBody>
          <a:bodyPr vert="horz"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zh-CN" altLang="en-US" sz="44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目录</a:t>
            </a:r>
            <a:endParaRPr lang="en-US" altLang="zh-CN" sz="44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11" name="组合 10">
            <a:extLst>
              <a:ext uri="{FF2B5EF4-FFF2-40B4-BE49-F238E27FC236}">
                <a16:creationId xmlns:a16="http://schemas.microsoft.com/office/drawing/2014/main" id="{19827FE9-6B6E-4B2B-8918-8843FA87C5CC}"/>
              </a:ext>
            </a:extLst>
          </p:cNvPr>
          <p:cNvGrpSpPr/>
          <p:nvPr/>
        </p:nvGrpSpPr>
        <p:grpSpPr>
          <a:xfrm>
            <a:off x="418307" y="1822985"/>
            <a:ext cx="3393155" cy="789330"/>
            <a:chOff x="448897" y="1837615"/>
            <a:chExt cx="3393155" cy="789330"/>
          </a:xfrm>
        </p:grpSpPr>
        <p:sp>
          <p:nvSpPr>
            <p:cNvPr id="22" name="TextBox 2">
              <a:extLst>
                <a:ext uri="{FF2B5EF4-FFF2-40B4-BE49-F238E27FC236}">
                  <a16:creationId xmlns:a16="http://schemas.microsoft.com/office/drawing/2014/main" id="{DBCE4B9C-5E02-49DF-A513-6BBC4465DA76}"/>
                </a:ext>
              </a:extLst>
            </p:cNvPr>
            <p:cNvSpPr txBox="1"/>
            <p:nvPr>
              <p:custDataLst>
                <p:tags r:id="rId6"/>
              </p:custDataLst>
            </p:nvPr>
          </p:nvSpPr>
          <p:spPr>
            <a:xfrm>
              <a:off x="448897" y="1837615"/>
              <a:ext cx="674163" cy="78933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2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23" name="矩形 22">
              <a:extLst>
                <a:ext uri="{FF2B5EF4-FFF2-40B4-BE49-F238E27FC236}">
                  <a16:creationId xmlns:a16="http://schemas.microsoft.com/office/drawing/2014/main" id="{CB952194-D5AF-4DC0-AEAF-D82C65A2E20B}"/>
                </a:ext>
              </a:extLst>
            </p:cNvPr>
            <p:cNvSpPr/>
            <p:nvPr/>
          </p:nvSpPr>
          <p:spPr>
            <a:xfrm>
              <a:off x="1123060" y="2035628"/>
              <a:ext cx="2718992" cy="413849"/>
            </a:xfrm>
            <a:prstGeom prst="rect">
              <a:avLst/>
            </a:prstGeom>
          </p:spPr>
          <p:txBody>
            <a:bodyPr vert="horz" lIns="90170" tIns="46990" rIns="90170" bIns="46990" rtlCol="0" anchor="ctr" anchorCtr="0">
              <a:normAutofit/>
            </a:bodyPr>
            <a:lstStyle/>
            <a:p>
              <a:pPr>
                <a:lnSpc>
                  <a:spcPct val="120000"/>
                </a:lnSpc>
                <a:spcBef>
                  <a:spcPct val="0"/>
                </a:spcBef>
              </a:pPr>
              <a:r>
                <a:rPr lang="zh-CN" altLang="en-US" b="1" spc="300" dirty="0">
                  <a:solidFill>
                    <a:schemeClr val="tx1">
                      <a:lumMod val="85000"/>
                      <a:lumOff val="15000"/>
                    </a:schemeClr>
                  </a:solidFill>
                  <a:latin typeface="Arial" panose="020B0604020202020204" pitchFamily="34" charset="0"/>
                  <a:ea typeface="微软雅黑" panose="020B0503020204020204" pitchFamily="34" charset="-122"/>
                  <a:cs typeface="+mj-cs"/>
                </a:rPr>
                <a:t>代码运行情况</a:t>
              </a:r>
            </a:p>
          </p:txBody>
        </p:sp>
      </p:grpSp>
      <p:grpSp>
        <p:nvGrpSpPr>
          <p:cNvPr id="43" name="组合 42">
            <a:extLst>
              <a:ext uri="{FF2B5EF4-FFF2-40B4-BE49-F238E27FC236}">
                <a16:creationId xmlns:a16="http://schemas.microsoft.com/office/drawing/2014/main" id="{DFDBD759-4A4E-460E-A61F-AA17EC219E0C}"/>
              </a:ext>
            </a:extLst>
          </p:cNvPr>
          <p:cNvGrpSpPr/>
          <p:nvPr/>
        </p:nvGrpSpPr>
        <p:grpSpPr>
          <a:xfrm>
            <a:off x="11803" y="2295376"/>
            <a:ext cx="5021859" cy="2459800"/>
            <a:chOff x="-5329707" y="2310006"/>
            <a:chExt cx="5021859" cy="2459800"/>
          </a:xfrm>
        </p:grpSpPr>
        <p:sp>
          <p:nvSpPr>
            <p:cNvPr id="44" name="TextBox 2">
              <a:extLst>
                <a:ext uri="{FF2B5EF4-FFF2-40B4-BE49-F238E27FC236}">
                  <a16:creationId xmlns:a16="http://schemas.microsoft.com/office/drawing/2014/main" id="{0A26A724-3268-4CDF-871D-8B952AEE226B}"/>
                </a:ext>
              </a:extLst>
            </p:cNvPr>
            <p:cNvSpPr txBox="1"/>
            <p:nvPr>
              <p:custDataLst>
                <p:tags r:id="rId5"/>
              </p:custDataLst>
            </p:nvPr>
          </p:nvSpPr>
          <p:spPr>
            <a:xfrm>
              <a:off x="-5329707" y="2310006"/>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2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45" name="矩形 44">
              <a:extLst>
                <a:ext uri="{FF2B5EF4-FFF2-40B4-BE49-F238E27FC236}">
                  <a16:creationId xmlns:a16="http://schemas.microsoft.com/office/drawing/2014/main" id="{A5DAA1C5-234E-44EC-8495-FCAE51813E97}"/>
                </a:ext>
              </a:extLst>
            </p:cNvPr>
            <p:cNvSpPr/>
            <p:nvPr/>
          </p:nvSpPr>
          <p:spPr>
            <a:xfrm>
              <a:off x="-4181047" y="3930476"/>
              <a:ext cx="3873199" cy="839330"/>
            </a:xfrm>
            <a:prstGeom prst="rect">
              <a:avLst/>
            </a:prstGeom>
          </p:spPr>
          <p:txBody>
            <a:bodyPr vert="horz" lIns="90170" tIns="46990" rIns="90170" bIns="46990" rtlCol="0" anchor="ctr" anchorCtr="0">
              <a:normAutofit/>
            </a:bodyPr>
            <a:lstStyle/>
            <a:p>
              <a:pPr>
                <a:lnSpc>
                  <a:spcPct val="120000"/>
                </a:lnSpc>
                <a:spcBef>
                  <a:spcPct val="0"/>
                </a:spcBef>
              </a:pPr>
              <a:r>
                <a:rPr lang="zh-CN" altLang="en-US" b="1" spc="300" dirty="0">
                  <a:solidFill>
                    <a:schemeClr val="tx1">
                      <a:lumMod val="85000"/>
                      <a:lumOff val="15000"/>
                    </a:schemeClr>
                  </a:solidFill>
                  <a:latin typeface="Arial" panose="020B0604020202020204" pitchFamily="34" charset="0"/>
                  <a:ea typeface="微软雅黑" panose="020B0503020204020204" pitchFamily="34" charset="-122"/>
                  <a:cs typeface="+mj-cs"/>
                </a:rPr>
                <a:t>代码重构部分</a:t>
              </a:r>
            </a:p>
          </p:txBody>
        </p:sp>
      </p:grpSp>
      <p:grpSp>
        <p:nvGrpSpPr>
          <p:cNvPr id="47" name="组合 46">
            <a:extLst>
              <a:ext uri="{FF2B5EF4-FFF2-40B4-BE49-F238E27FC236}">
                <a16:creationId xmlns:a16="http://schemas.microsoft.com/office/drawing/2014/main" id="{7E8CE013-3FBF-4CC2-8684-5708C938BD58}"/>
              </a:ext>
            </a:extLst>
          </p:cNvPr>
          <p:cNvGrpSpPr/>
          <p:nvPr/>
        </p:nvGrpSpPr>
        <p:grpSpPr>
          <a:xfrm>
            <a:off x="27139" y="3006882"/>
            <a:ext cx="4721074" cy="1240790"/>
            <a:chOff x="406025" y="989986"/>
            <a:chExt cx="4721074" cy="1240790"/>
          </a:xfrm>
        </p:grpSpPr>
        <p:sp>
          <p:nvSpPr>
            <p:cNvPr id="48" name="TextBox 2">
              <a:extLst>
                <a:ext uri="{FF2B5EF4-FFF2-40B4-BE49-F238E27FC236}">
                  <a16:creationId xmlns:a16="http://schemas.microsoft.com/office/drawing/2014/main" id="{1DD04687-3FE5-4A6A-9EA0-7F68C5C94A0C}"/>
                </a:ext>
              </a:extLst>
            </p:cNvPr>
            <p:cNvSpPr txBox="1"/>
            <p:nvPr>
              <p:custDataLst>
                <p:tags r:id="rId4"/>
              </p:custDataLst>
            </p:nvPr>
          </p:nvSpPr>
          <p:spPr>
            <a:xfrm>
              <a:off x="406025" y="989986"/>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2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49" name="矩形 48">
              <a:extLst>
                <a:ext uri="{FF2B5EF4-FFF2-40B4-BE49-F238E27FC236}">
                  <a16:creationId xmlns:a16="http://schemas.microsoft.com/office/drawing/2014/main" id="{4E523D00-E88A-4842-8617-340BC7292477}"/>
                </a:ext>
              </a:extLst>
            </p:cNvPr>
            <p:cNvSpPr/>
            <p:nvPr/>
          </p:nvSpPr>
          <p:spPr>
            <a:xfrm>
              <a:off x="1531080" y="1153496"/>
              <a:ext cx="3596019" cy="869320"/>
            </a:xfrm>
            <a:prstGeom prst="rect">
              <a:avLst/>
            </a:prstGeom>
          </p:spPr>
          <p:txBody>
            <a:bodyPr vert="horz" lIns="90170" tIns="46990" rIns="90170" bIns="46990" rtlCol="0" anchor="ctr" anchorCtr="0">
              <a:normAutofit/>
            </a:bodyPr>
            <a:lstStyle/>
            <a:p>
              <a:pPr>
                <a:lnSpc>
                  <a:spcPct val="120000"/>
                </a:lnSpc>
                <a:spcBef>
                  <a:spcPct val="0"/>
                </a:spcBef>
              </a:pPr>
              <a:r>
                <a:rPr lang="en-US" altLang="zh-CN" b="1" spc="300" dirty="0">
                  <a:solidFill>
                    <a:schemeClr val="tx1">
                      <a:lumMod val="85000"/>
                      <a:lumOff val="15000"/>
                    </a:schemeClr>
                  </a:solidFill>
                  <a:latin typeface="Arial" panose="020B0604020202020204" pitchFamily="34" charset="0"/>
                  <a:ea typeface="微软雅黑" panose="020B0503020204020204" pitchFamily="34" charset="-122"/>
                  <a:cs typeface="+mj-cs"/>
                </a:rPr>
                <a:t>CICD</a:t>
              </a:r>
              <a:r>
                <a:rPr lang="zh-CN" altLang="en-US" b="1" spc="300" dirty="0">
                  <a:solidFill>
                    <a:schemeClr val="tx1">
                      <a:lumMod val="85000"/>
                      <a:lumOff val="15000"/>
                    </a:schemeClr>
                  </a:solidFill>
                  <a:latin typeface="Arial" panose="020B0604020202020204" pitchFamily="34" charset="0"/>
                  <a:ea typeface="微软雅黑" panose="020B0503020204020204" pitchFamily="34" charset="-122"/>
                  <a:cs typeface="+mj-cs"/>
                </a:rPr>
                <a:t>部署情况</a:t>
              </a:r>
            </a:p>
          </p:txBody>
        </p:sp>
      </p:grpSp>
      <p:grpSp>
        <p:nvGrpSpPr>
          <p:cNvPr id="51" name="组合 50">
            <a:extLst>
              <a:ext uri="{FF2B5EF4-FFF2-40B4-BE49-F238E27FC236}">
                <a16:creationId xmlns:a16="http://schemas.microsoft.com/office/drawing/2014/main" id="{73616951-E649-4E62-A078-E274BAA0F238}"/>
              </a:ext>
            </a:extLst>
          </p:cNvPr>
          <p:cNvGrpSpPr/>
          <p:nvPr/>
        </p:nvGrpSpPr>
        <p:grpSpPr>
          <a:xfrm>
            <a:off x="27139" y="2467541"/>
            <a:ext cx="4964370" cy="2504677"/>
            <a:chOff x="-5314371" y="805771"/>
            <a:chExt cx="4964370" cy="2504677"/>
          </a:xfrm>
        </p:grpSpPr>
        <p:sp>
          <p:nvSpPr>
            <p:cNvPr id="52" name="TextBox 2">
              <a:extLst>
                <a:ext uri="{FF2B5EF4-FFF2-40B4-BE49-F238E27FC236}">
                  <a16:creationId xmlns:a16="http://schemas.microsoft.com/office/drawing/2014/main" id="{563437C7-326B-40A3-A33B-B2D531D5B8B8}"/>
                </a:ext>
              </a:extLst>
            </p:cNvPr>
            <p:cNvSpPr txBox="1"/>
            <p:nvPr>
              <p:custDataLst>
                <p:tags r:id="rId3"/>
              </p:custDataLst>
            </p:nvPr>
          </p:nvSpPr>
          <p:spPr>
            <a:xfrm>
              <a:off x="-5314371" y="206965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2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53" name="矩形 52">
              <a:extLst>
                <a:ext uri="{FF2B5EF4-FFF2-40B4-BE49-F238E27FC236}">
                  <a16:creationId xmlns:a16="http://schemas.microsoft.com/office/drawing/2014/main" id="{3A90DCA6-D16A-41B0-8869-B2167331CE25}"/>
                </a:ext>
              </a:extLst>
            </p:cNvPr>
            <p:cNvSpPr/>
            <p:nvPr/>
          </p:nvSpPr>
          <p:spPr>
            <a:xfrm>
              <a:off x="-4223199" y="805771"/>
              <a:ext cx="3873198" cy="864730"/>
            </a:xfrm>
            <a:prstGeom prst="rect">
              <a:avLst/>
            </a:prstGeom>
          </p:spPr>
          <p:txBody>
            <a:bodyPr vert="horz" lIns="90170" tIns="46990" rIns="90170" bIns="46990" rtlCol="0" anchor="ctr" anchorCtr="0">
              <a:normAutofit/>
            </a:bodyPr>
            <a:lstStyle/>
            <a:p>
              <a:pPr>
                <a:lnSpc>
                  <a:spcPct val="120000"/>
                </a:lnSpc>
                <a:spcBef>
                  <a:spcPct val="0"/>
                </a:spcBef>
              </a:pPr>
              <a:r>
                <a:rPr lang="zh-CN" altLang="en-US" b="1" spc="300" dirty="0">
                  <a:solidFill>
                    <a:schemeClr val="tx1">
                      <a:lumMod val="85000"/>
                      <a:lumOff val="15000"/>
                    </a:schemeClr>
                  </a:solidFill>
                  <a:latin typeface="Arial" panose="020B0604020202020204" pitchFamily="34" charset="0"/>
                  <a:ea typeface="微软雅黑" panose="020B0503020204020204" pitchFamily="34" charset="-122"/>
                  <a:cs typeface="+mj-cs"/>
                </a:rPr>
                <a:t>代码风格与质量维护</a:t>
              </a:r>
            </a:p>
          </p:txBody>
        </p:sp>
      </p:grpSp>
      <p:grpSp>
        <p:nvGrpSpPr>
          <p:cNvPr id="25" name="组合 24">
            <a:extLst>
              <a:ext uri="{FF2B5EF4-FFF2-40B4-BE49-F238E27FC236}">
                <a16:creationId xmlns:a16="http://schemas.microsoft.com/office/drawing/2014/main" id="{3CF996A4-A373-4DF0-AA79-6D4C7F2A5215}"/>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6" name="Group 205">
              <a:extLst>
                <a:ext uri="{FF2B5EF4-FFF2-40B4-BE49-F238E27FC236}">
                  <a16:creationId xmlns:a16="http://schemas.microsoft.com/office/drawing/2014/main" id="{894A2A59-A97E-4A34-82C4-7495B403C976}"/>
                </a:ext>
              </a:extLst>
            </p:cNvPr>
            <p:cNvGrpSpPr>
              <a:grpSpLocks/>
            </p:cNvGrpSpPr>
            <p:nvPr userDrawn="1"/>
          </p:nvGrpSpPr>
          <p:grpSpPr bwMode="auto">
            <a:xfrm>
              <a:off x="4810125" y="4400550"/>
              <a:ext cx="4105275" cy="433388"/>
              <a:chOff x="3030" y="2772"/>
              <a:chExt cx="2586" cy="273"/>
            </a:xfrm>
            <a:grpFill/>
          </p:grpSpPr>
          <p:sp>
            <p:nvSpPr>
              <p:cNvPr id="139" name="Line 5">
                <a:extLst>
                  <a:ext uri="{FF2B5EF4-FFF2-40B4-BE49-F238E27FC236}">
                    <a16:creationId xmlns:a16="http://schemas.microsoft.com/office/drawing/2014/main" id="{1317EE7F-11E0-4216-B49E-908FCBFE0F48}"/>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6">
                <a:extLst>
                  <a:ext uri="{FF2B5EF4-FFF2-40B4-BE49-F238E27FC236}">
                    <a16:creationId xmlns:a16="http://schemas.microsoft.com/office/drawing/2014/main" id="{DC30C10D-6389-47E4-9DDE-E612EA27840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7">
                <a:extLst>
                  <a:ext uri="{FF2B5EF4-FFF2-40B4-BE49-F238E27FC236}">
                    <a16:creationId xmlns:a16="http://schemas.microsoft.com/office/drawing/2014/main" id="{CBEA6351-AF01-4124-B9DE-1C9A02A29568}"/>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
                <a:extLst>
                  <a:ext uri="{FF2B5EF4-FFF2-40B4-BE49-F238E27FC236}">
                    <a16:creationId xmlns:a16="http://schemas.microsoft.com/office/drawing/2014/main" id="{D7DC8AAF-7032-4F79-88B5-BC45D9AD18AE}"/>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9">
                <a:extLst>
                  <a:ext uri="{FF2B5EF4-FFF2-40B4-BE49-F238E27FC236}">
                    <a16:creationId xmlns:a16="http://schemas.microsoft.com/office/drawing/2014/main" id="{DD069CD3-3AEC-49CD-9741-8C16063AE5BB}"/>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0">
                <a:extLst>
                  <a:ext uri="{FF2B5EF4-FFF2-40B4-BE49-F238E27FC236}">
                    <a16:creationId xmlns:a16="http://schemas.microsoft.com/office/drawing/2014/main" id="{92CF987C-674B-4C12-83AB-0F699084D797}"/>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1">
                <a:extLst>
                  <a:ext uri="{FF2B5EF4-FFF2-40B4-BE49-F238E27FC236}">
                    <a16:creationId xmlns:a16="http://schemas.microsoft.com/office/drawing/2014/main" id="{25F9341D-AA06-4B14-839C-FE17DB5FF59D}"/>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2">
                <a:extLst>
                  <a:ext uri="{FF2B5EF4-FFF2-40B4-BE49-F238E27FC236}">
                    <a16:creationId xmlns:a16="http://schemas.microsoft.com/office/drawing/2014/main" id="{45337A32-E810-44ED-B512-A1BF9DB652C1}"/>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
                <a:extLst>
                  <a:ext uri="{FF2B5EF4-FFF2-40B4-BE49-F238E27FC236}">
                    <a16:creationId xmlns:a16="http://schemas.microsoft.com/office/drawing/2014/main" id="{B9EEC50B-C005-4358-A298-F72B598B0F85}"/>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
                <a:extLst>
                  <a:ext uri="{FF2B5EF4-FFF2-40B4-BE49-F238E27FC236}">
                    <a16:creationId xmlns:a16="http://schemas.microsoft.com/office/drawing/2014/main" id="{B17BDB8F-05F5-407F-8902-22ACBB26F9BA}"/>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
                <a:extLst>
                  <a:ext uri="{FF2B5EF4-FFF2-40B4-BE49-F238E27FC236}">
                    <a16:creationId xmlns:a16="http://schemas.microsoft.com/office/drawing/2014/main" id="{1EF5A537-0A8C-4024-B8F6-B4948DC3F5C8}"/>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6">
                <a:extLst>
                  <a:ext uri="{FF2B5EF4-FFF2-40B4-BE49-F238E27FC236}">
                    <a16:creationId xmlns:a16="http://schemas.microsoft.com/office/drawing/2014/main" id="{47425693-1F92-40CD-8184-6E6A5AD23016}"/>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7">
                <a:extLst>
                  <a:ext uri="{FF2B5EF4-FFF2-40B4-BE49-F238E27FC236}">
                    <a16:creationId xmlns:a16="http://schemas.microsoft.com/office/drawing/2014/main" id="{2BA33F32-BE47-4105-B6B3-13FB0E161DAC}"/>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8">
                <a:extLst>
                  <a:ext uri="{FF2B5EF4-FFF2-40B4-BE49-F238E27FC236}">
                    <a16:creationId xmlns:a16="http://schemas.microsoft.com/office/drawing/2014/main" id="{27E62B9C-9408-4DCF-9C25-6650BC34CBA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9">
                <a:extLst>
                  <a:ext uri="{FF2B5EF4-FFF2-40B4-BE49-F238E27FC236}">
                    <a16:creationId xmlns:a16="http://schemas.microsoft.com/office/drawing/2014/main" id="{50672877-2E1D-45DF-8BFC-5D38CB60A934}"/>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20">
                <a:extLst>
                  <a:ext uri="{FF2B5EF4-FFF2-40B4-BE49-F238E27FC236}">
                    <a16:creationId xmlns:a16="http://schemas.microsoft.com/office/drawing/2014/main" id="{3658BE0C-0273-4C4D-BBE1-FCC3643EB035}"/>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21">
                <a:extLst>
                  <a:ext uri="{FF2B5EF4-FFF2-40B4-BE49-F238E27FC236}">
                    <a16:creationId xmlns:a16="http://schemas.microsoft.com/office/drawing/2014/main" id="{CF7ABDF2-67E9-49F4-8715-67076E6DAB8A}"/>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22">
                <a:extLst>
                  <a:ext uri="{FF2B5EF4-FFF2-40B4-BE49-F238E27FC236}">
                    <a16:creationId xmlns:a16="http://schemas.microsoft.com/office/drawing/2014/main" id="{10A5C417-BDA2-4530-93A7-2E01614385F0}"/>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23">
                <a:extLst>
                  <a:ext uri="{FF2B5EF4-FFF2-40B4-BE49-F238E27FC236}">
                    <a16:creationId xmlns:a16="http://schemas.microsoft.com/office/drawing/2014/main" id="{F3EA1DAF-34A8-4002-BE22-F55F7FB8C611}"/>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24">
                <a:extLst>
                  <a:ext uri="{FF2B5EF4-FFF2-40B4-BE49-F238E27FC236}">
                    <a16:creationId xmlns:a16="http://schemas.microsoft.com/office/drawing/2014/main" id="{D464566C-8470-43E5-AE9E-163A28068339}"/>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25">
                <a:extLst>
                  <a:ext uri="{FF2B5EF4-FFF2-40B4-BE49-F238E27FC236}">
                    <a16:creationId xmlns:a16="http://schemas.microsoft.com/office/drawing/2014/main" id="{8A823C16-8937-4485-B637-0FF8B7B03DE4}"/>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26">
                <a:extLst>
                  <a:ext uri="{FF2B5EF4-FFF2-40B4-BE49-F238E27FC236}">
                    <a16:creationId xmlns:a16="http://schemas.microsoft.com/office/drawing/2014/main" id="{AE615BC8-A974-4058-989C-5BC02F6A3242}"/>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27">
                <a:extLst>
                  <a:ext uri="{FF2B5EF4-FFF2-40B4-BE49-F238E27FC236}">
                    <a16:creationId xmlns:a16="http://schemas.microsoft.com/office/drawing/2014/main" id="{9A09A608-6645-4BEE-8066-1D19432FE4FE}"/>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28">
                <a:extLst>
                  <a:ext uri="{FF2B5EF4-FFF2-40B4-BE49-F238E27FC236}">
                    <a16:creationId xmlns:a16="http://schemas.microsoft.com/office/drawing/2014/main" id="{8BE76943-444F-468C-AA02-0F82B30941A4}"/>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29">
                <a:extLst>
                  <a:ext uri="{FF2B5EF4-FFF2-40B4-BE49-F238E27FC236}">
                    <a16:creationId xmlns:a16="http://schemas.microsoft.com/office/drawing/2014/main" id="{EF6B1B18-7063-4B3A-A02D-397D50FE588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0">
                <a:extLst>
                  <a:ext uri="{FF2B5EF4-FFF2-40B4-BE49-F238E27FC236}">
                    <a16:creationId xmlns:a16="http://schemas.microsoft.com/office/drawing/2014/main" id="{21FBA7DD-8F76-48DB-9E39-3F9EF310EC37}"/>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31">
                <a:extLst>
                  <a:ext uri="{FF2B5EF4-FFF2-40B4-BE49-F238E27FC236}">
                    <a16:creationId xmlns:a16="http://schemas.microsoft.com/office/drawing/2014/main" id="{3E29D8AD-BA10-4561-A575-41EAEC7EFB7C}"/>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2">
                <a:extLst>
                  <a:ext uri="{FF2B5EF4-FFF2-40B4-BE49-F238E27FC236}">
                    <a16:creationId xmlns:a16="http://schemas.microsoft.com/office/drawing/2014/main" id="{2E8216AB-2DB4-4FA1-8AF2-EA27EFD41600}"/>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3">
                <a:extLst>
                  <a:ext uri="{FF2B5EF4-FFF2-40B4-BE49-F238E27FC236}">
                    <a16:creationId xmlns:a16="http://schemas.microsoft.com/office/drawing/2014/main" id="{AA9089AD-F15A-41F9-BD09-E2A03D14AA43}"/>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4">
                <a:extLst>
                  <a:ext uri="{FF2B5EF4-FFF2-40B4-BE49-F238E27FC236}">
                    <a16:creationId xmlns:a16="http://schemas.microsoft.com/office/drawing/2014/main" id="{B988DD0E-5DEC-4BBF-A629-FBDBAF09710C}"/>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5">
                <a:extLst>
                  <a:ext uri="{FF2B5EF4-FFF2-40B4-BE49-F238E27FC236}">
                    <a16:creationId xmlns:a16="http://schemas.microsoft.com/office/drawing/2014/main" id="{CBF95662-8556-40A6-86BE-E62734DD52FD}"/>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6">
                <a:extLst>
                  <a:ext uri="{FF2B5EF4-FFF2-40B4-BE49-F238E27FC236}">
                    <a16:creationId xmlns:a16="http://schemas.microsoft.com/office/drawing/2014/main" id="{3954A669-9298-4E6E-BE2B-60D831F1C26F}"/>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7">
                <a:extLst>
                  <a:ext uri="{FF2B5EF4-FFF2-40B4-BE49-F238E27FC236}">
                    <a16:creationId xmlns:a16="http://schemas.microsoft.com/office/drawing/2014/main" id="{B7BDA0A5-7455-4B8E-8014-0E08361317CE}"/>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8">
                <a:extLst>
                  <a:ext uri="{FF2B5EF4-FFF2-40B4-BE49-F238E27FC236}">
                    <a16:creationId xmlns:a16="http://schemas.microsoft.com/office/drawing/2014/main" id="{7CEF8DA5-A5CD-429B-81B4-E80B9DAA3912}"/>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9">
                <a:extLst>
                  <a:ext uri="{FF2B5EF4-FFF2-40B4-BE49-F238E27FC236}">
                    <a16:creationId xmlns:a16="http://schemas.microsoft.com/office/drawing/2014/main" id="{7F1D5FFB-CA4B-4762-919E-E3C9833E4651}"/>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0">
                <a:extLst>
                  <a:ext uri="{FF2B5EF4-FFF2-40B4-BE49-F238E27FC236}">
                    <a16:creationId xmlns:a16="http://schemas.microsoft.com/office/drawing/2014/main" id="{AC91EC04-31EB-40D3-8887-7E91161B75D9}"/>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1">
                <a:extLst>
                  <a:ext uri="{FF2B5EF4-FFF2-40B4-BE49-F238E27FC236}">
                    <a16:creationId xmlns:a16="http://schemas.microsoft.com/office/drawing/2014/main" id="{DD5F0235-742E-4EEB-A7D7-3EFBF1F28015}"/>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2">
                <a:extLst>
                  <a:ext uri="{FF2B5EF4-FFF2-40B4-BE49-F238E27FC236}">
                    <a16:creationId xmlns:a16="http://schemas.microsoft.com/office/drawing/2014/main" id="{FFFD4079-C626-44FE-B1FA-065ED090D749}"/>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
                <a:extLst>
                  <a:ext uri="{FF2B5EF4-FFF2-40B4-BE49-F238E27FC236}">
                    <a16:creationId xmlns:a16="http://schemas.microsoft.com/office/drawing/2014/main" id="{7ED175BC-3B1F-4373-843E-1D14529CCAB0}"/>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4">
                <a:extLst>
                  <a:ext uri="{FF2B5EF4-FFF2-40B4-BE49-F238E27FC236}">
                    <a16:creationId xmlns:a16="http://schemas.microsoft.com/office/drawing/2014/main" id="{7B016897-DB78-4A8F-A2AB-CF6E2C54E60D}"/>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5">
                <a:extLst>
                  <a:ext uri="{FF2B5EF4-FFF2-40B4-BE49-F238E27FC236}">
                    <a16:creationId xmlns:a16="http://schemas.microsoft.com/office/drawing/2014/main" id="{C1DC41C4-AA7C-42FF-8B6D-2CD591DBC8BF}"/>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6">
                <a:extLst>
                  <a:ext uri="{FF2B5EF4-FFF2-40B4-BE49-F238E27FC236}">
                    <a16:creationId xmlns:a16="http://schemas.microsoft.com/office/drawing/2014/main" id="{0874BB08-1C92-49AC-886D-E7BE972A5669}"/>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
                <a:extLst>
                  <a:ext uri="{FF2B5EF4-FFF2-40B4-BE49-F238E27FC236}">
                    <a16:creationId xmlns:a16="http://schemas.microsoft.com/office/drawing/2014/main" id="{9EFF2532-5776-4351-8104-E29423E6CB99}"/>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8">
                <a:extLst>
                  <a:ext uri="{FF2B5EF4-FFF2-40B4-BE49-F238E27FC236}">
                    <a16:creationId xmlns:a16="http://schemas.microsoft.com/office/drawing/2014/main" id="{3701EABA-A25A-4E7F-8267-BC3CFC96C393}"/>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9">
                <a:extLst>
                  <a:ext uri="{FF2B5EF4-FFF2-40B4-BE49-F238E27FC236}">
                    <a16:creationId xmlns:a16="http://schemas.microsoft.com/office/drawing/2014/main" id="{6F685D47-232A-4095-9EF4-98421AA75E06}"/>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0">
                <a:extLst>
                  <a:ext uri="{FF2B5EF4-FFF2-40B4-BE49-F238E27FC236}">
                    <a16:creationId xmlns:a16="http://schemas.microsoft.com/office/drawing/2014/main" id="{2AF8563F-FA28-466D-A484-06F193BDCC54}"/>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51">
                <a:extLst>
                  <a:ext uri="{FF2B5EF4-FFF2-40B4-BE49-F238E27FC236}">
                    <a16:creationId xmlns:a16="http://schemas.microsoft.com/office/drawing/2014/main" id="{C3918D82-EAD9-4493-A744-8CDC4B91E130}"/>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52">
                <a:extLst>
                  <a:ext uri="{FF2B5EF4-FFF2-40B4-BE49-F238E27FC236}">
                    <a16:creationId xmlns:a16="http://schemas.microsoft.com/office/drawing/2014/main" id="{55153C55-F1CA-4FA3-9A6E-AF1F99503D49}"/>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53">
                <a:extLst>
                  <a:ext uri="{FF2B5EF4-FFF2-40B4-BE49-F238E27FC236}">
                    <a16:creationId xmlns:a16="http://schemas.microsoft.com/office/drawing/2014/main" id="{B3429AD6-0ABA-4EEC-B852-5D2FA89EB159}"/>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54">
                <a:extLst>
                  <a:ext uri="{FF2B5EF4-FFF2-40B4-BE49-F238E27FC236}">
                    <a16:creationId xmlns:a16="http://schemas.microsoft.com/office/drawing/2014/main" id="{A7F5B19F-59F0-4B1B-A264-831CF37D5280}"/>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55">
                <a:extLst>
                  <a:ext uri="{FF2B5EF4-FFF2-40B4-BE49-F238E27FC236}">
                    <a16:creationId xmlns:a16="http://schemas.microsoft.com/office/drawing/2014/main" id="{24C7EB04-6C86-4B80-AA97-17443F8A6A8B}"/>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56">
                <a:extLst>
                  <a:ext uri="{FF2B5EF4-FFF2-40B4-BE49-F238E27FC236}">
                    <a16:creationId xmlns:a16="http://schemas.microsoft.com/office/drawing/2014/main" id="{51FA349A-7C6B-4EF0-B6D4-F4BE023358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57">
                <a:extLst>
                  <a:ext uri="{FF2B5EF4-FFF2-40B4-BE49-F238E27FC236}">
                    <a16:creationId xmlns:a16="http://schemas.microsoft.com/office/drawing/2014/main" id="{B4D28867-5445-4500-BE66-CD9BA766A8C7}"/>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58">
                <a:extLst>
                  <a:ext uri="{FF2B5EF4-FFF2-40B4-BE49-F238E27FC236}">
                    <a16:creationId xmlns:a16="http://schemas.microsoft.com/office/drawing/2014/main" id="{9BB4EDB7-AABD-47CE-8E83-CCC50EFE6CD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59">
                <a:extLst>
                  <a:ext uri="{FF2B5EF4-FFF2-40B4-BE49-F238E27FC236}">
                    <a16:creationId xmlns:a16="http://schemas.microsoft.com/office/drawing/2014/main" id="{5402C851-176A-4B4A-A9AF-98630DFDE5B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60">
                <a:extLst>
                  <a:ext uri="{FF2B5EF4-FFF2-40B4-BE49-F238E27FC236}">
                    <a16:creationId xmlns:a16="http://schemas.microsoft.com/office/drawing/2014/main" id="{F488B694-1B3C-4936-A0DF-D2FBCBAB4413}"/>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61">
                <a:extLst>
                  <a:ext uri="{FF2B5EF4-FFF2-40B4-BE49-F238E27FC236}">
                    <a16:creationId xmlns:a16="http://schemas.microsoft.com/office/drawing/2014/main" id="{4BE80488-C5ED-4BF6-9F70-BA305E3F6FB6}"/>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62">
                <a:extLst>
                  <a:ext uri="{FF2B5EF4-FFF2-40B4-BE49-F238E27FC236}">
                    <a16:creationId xmlns:a16="http://schemas.microsoft.com/office/drawing/2014/main" id="{FF4A3B3D-6622-4275-8926-B0DDDCDC979D}"/>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63">
                <a:extLst>
                  <a:ext uri="{FF2B5EF4-FFF2-40B4-BE49-F238E27FC236}">
                    <a16:creationId xmlns:a16="http://schemas.microsoft.com/office/drawing/2014/main" id="{FF07E996-D4A8-4967-8146-16ABAAC193F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64">
                <a:extLst>
                  <a:ext uri="{FF2B5EF4-FFF2-40B4-BE49-F238E27FC236}">
                    <a16:creationId xmlns:a16="http://schemas.microsoft.com/office/drawing/2014/main" id="{4E9E6E37-669E-4982-ACB1-24647BFE9DD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65">
                <a:extLst>
                  <a:ext uri="{FF2B5EF4-FFF2-40B4-BE49-F238E27FC236}">
                    <a16:creationId xmlns:a16="http://schemas.microsoft.com/office/drawing/2014/main" id="{BF86DDB7-ABA3-40A8-A54B-703C47F6C92A}"/>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66">
                <a:extLst>
                  <a:ext uri="{FF2B5EF4-FFF2-40B4-BE49-F238E27FC236}">
                    <a16:creationId xmlns:a16="http://schemas.microsoft.com/office/drawing/2014/main" id="{89AD342D-FC4F-4199-9B6D-F82FEC871572}"/>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67">
                <a:extLst>
                  <a:ext uri="{FF2B5EF4-FFF2-40B4-BE49-F238E27FC236}">
                    <a16:creationId xmlns:a16="http://schemas.microsoft.com/office/drawing/2014/main" id="{F3BD9FDC-601E-4486-A6D0-6882C4676741}"/>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68">
                <a:extLst>
                  <a:ext uri="{FF2B5EF4-FFF2-40B4-BE49-F238E27FC236}">
                    <a16:creationId xmlns:a16="http://schemas.microsoft.com/office/drawing/2014/main" id="{60176AC6-4E76-4076-9E5A-004B407DD0A9}"/>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69">
                <a:extLst>
                  <a:ext uri="{FF2B5EF4-FFF2-40B4-BE49-F238E27FC236}">
                    <a16:creationId xmlns:a16="http://schemas.microsoft.com/office/drawing/2014/main" id="{81DF5D87-DA7E-49B3-AB7C-57CE835E5345}"/>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70">
                <a:extLst>
                  <a:ext uri="{FF2B5EF4-FFF2-40B4-BE49-F238E27FC236}">
                    <a16:creationId xmlns:a16="http://schemas.microsoft.com/office/drawing/2014/main" id="{A11C70A2-F012-4370-9CAC-E33034C351E0}"/>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71">
                <a:extLst>
                  <a:ext uri="{FF2B5EF4-FFF2-40B4-BE49-F238E27FC236}">
                    <a16:creationId xmlns:a16="http://schemas.microsoft.com/office/drawing/2014/main" id="{8A7D9F45-243D-4571-A391-A6E46DCA2E9F}"/>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2">
                <a:extLst>
                  <a:ext uri="{FF2B5EF4-FFF2-40B4-BE49-F238E27FC236}">
                    <a16:creationId xmlns:a16="http://schemas.microsoft.com/office/drawing/2014/main" id="{F4FED0A3-C89B-4606-8736-317A7625886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73">
                <a:extLst>
                  <a:ext uri="{FF2B5EF4-FFF2-40B4-BE49-F238E27FC236}">
                    <a16:creationId xmlns:a16="http://schemas.microsoft.com/office/drawing/2014/main" id="{07CB07F7-E535-42F9-85F8-11D8F0E0540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74">
                <a:extLst>
                  <a:ext uri="{FF2B5EF4-FFF2-40B4-BE49-F238E27FC236}">
                    <a16:creationId xmlns:a16="http://schemas.microsoft.com/office/drawing/2014/main" id="{7797805E-7142-4EE7-B42E-030EF3765657}"/>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75">
                <a:extLst>
                  <a:ext uri="{FF2B5EF4-FFF2-40B4-BE49-F238E27FC236}">
                    <a16:creationId xmlns:a16="http://schemas.microsoft.com/office/drawing/2014/main" id="{54BFFB0C-611C-4F21-BC6B-5DC78F3E6070}"/>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76">
                <a:extLst>
                  <a:ext uri="{FF2B5EF4-FFF2-40B4-BE49-F238E27FC236}">
                    <a16:creationId xmlns:a16="http://schemas.microsoft.com/office/drawing/2014/main" id="{FF655E14-08E7-44CD-8E5C-BD2E3B5EC29F}"/>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77">
                <a:extLst>
                  <a:ext uri="{FF2B5EF4-FFF2-40B4-BE49-F238E27FC236}">
                    <a16:creationId xmlns:a16="http://schemas.microsoft.com/office/drawing/2014/main" id="{127081A6-8949-4C9A-A07C-ED45E7E8AF2F}"/>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8">
                <a:extLst>
                  <a:ext uri="{FF2B5EF4-FFF2-40B4-BE49-F238E27FC236}">
                    <a16:creationId xmlns:a16="http://schemas.microsoft.com/office/drawing/2014/main" id="{F98AF011-6762-40FD-8C31-1C96F75147A7}"/>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79">
                <a:extLst>
                  <a:ext uri="{FF2B5EF4-FFF2-40B4-BE49-F238E27FC236}">
                    <a16:creationId xmlns:a16="http://schemas.microsoft.com/office/drawing/2014/main" id="{45B635E7-9115-4C87-B691-426CFEC5B63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80">
                <a:extLst>
                  <a:ext uri="{FF2B5EF4-FFF2-40B4-BE49-F238E27FC236}">
                    <a16:creationId xmlns:a16="http://schemas.microsoft.com/office/drawing/2014/main" id="{11326892-88BB-47AA-9F92-82ADDCFB548C}"/>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81">
                <a:extLst>
                  <a:ext uri="{FF2B5EF4-FFF2-40B4-BE49-F238E27FC236}">
                    <a16:creationId xmlns:a16="http://schemas.microsoft.com/office/drawing/2014/main" id="{B0AC1734-2131-4530-A232-4A5830964203}"/>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82">
                <a:extLst>
                  <a:ext uri="{FF2B5EF4-FFF2-40B4-BE49-F238E27FC236}">
                    <a16:creationId xmlns:a16="http://schemas.microsoft.com/office/drawing/2014/main" id="{7433662C-4836-4CA6-9DB8-6C74634EBCE7}"/>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83">
                <a:extLst>
                  <a:ext uri="{FF2B5EF4-FFF2-40B4-BE49-F238E27FC236}">
                    <a16:creationId xmlns:a16="http://schemas.microsoft.com/office/drawing/2014/main" id="{5808FBFC-1793-4A42-8341-6D44034755EC}"/>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84">
                <a:extLst>
                  <a:ext uri="{FF2B5EF4-FFF2-40B4-BE49-F238E27FC236}">
                    <a16:creationId xmlns:a16="http://schemas.microsoft.com/office/drawing/2014/main" id="{5B0936D1-0C95-43B5-9E1C-FC4722B5C73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85">
                <a:extLst>
                  <a:ext uri="{FF2B5EF4-FFF2-40B4-BE49-F238E27FC236}">
                    <a16:creationId xmlns:a16="http://schemas.microsoft.com/office/drawing/2014/main" id="{CA235C81-E75C-48CE-97BF-4C73297A7EF4}"/>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86">
                <a:extLst>
                  <a:ext uri="{FF2B5EF4-FFF2-40B4-BE49-F238E27FC236}">
                    <a16:creationId xmlns:a16="http://schemas.microsoft.com/office/drawing/2014/main" id="{B7C27189-C052-49D3-ADA5-DAF409668EDA}"/>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87">
                <a:extLst>
                  <a:ext uri="{FF2B5EF4-FFF2-40B4-BE49-F238E27FC236}">
                    <a16:creationId xmlns:a16="http://schemas.microsoft.com/office/drawing/2014/main" id="{7D3EBC8A-F12F-4099-A792-66C56205CE4E}"/>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88">
                <a:extLst>
                  <a:ext uri="{FF2B5EF4-FFF2-40B4-BE49-F238E27FC236}">
                    <a16:creationId xmlns:a16="http://schemas.microsoft.com/office/drawing/2014/main" id="{7AC814A5-C0C8-4758-A9F2-D2A1AA41728F}"/>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89">
                <a:extLst>
                  <a:ext uri="{FF2B5EF4-FFF2-40B4-BE49-F238E27FC236}">
                    <a16:creationId xmlns:a16="http://schemas.microsoft.com/office/drawing/2014/main" id="{6968F4AD-8178-44C7-81AE-F92D90F605EF}"/>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90">
                <a:extLst>
                  <a:ext uri="{FF2B5EF4-FFF2-40B4-BE49-F238E27FC236}">
                    <a16:creationId xmlns:a16="http://schemas.microsoft.com/office/drawing/2014/main" id="{2081804D-3F18-4C45-ACE7-DFD85D975B85}"/>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91">
                <a:extLst>
                  <a:ext uri="{FF2B5EF4-FFF2-40B4-BE49-F238E27FC236}">
                    <a16:creationId xmlns:a16="http://schemas.microsoft.com/office/drawing/2014/main" id="{18B3C4A4-4803-433E-9C71-F4CC540D94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2">
                <a:extLst>
                  <a:ext uri="{FF2B5EF4-FFF2-40B4-BE49-F238E27FC236}">
                    <a16:creationId xmlns:a16="http://schemas.microsoft.com/office/drawing/2014/main" id="{0CB2B113-462F-4CA6-813D-323673707893}"/>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3">
                <a:extLst>
                  <a:ext uri="{FF2B5EF4-FFF2-40B4-BE49-F238E27FC236}">
                    <a16:creationId xmlns:a16="http://schemas.microsoft.com/office/drawing/2014/main" id="{8F2EEB4C-128C-43D5-8957-DC15FF2CBD86}"/>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4">
                <a:extLst>
                  <a:ext uri="{FF2B5EF4-FFF2-40B4-BE49-F238E27FC236}">
                    <a16:creationId xmlns:a16="http://schemas.microsoft.com/office/drawing/2014/main" id="{B5C9FFE3-6E6A-4E23-A1FF-AD1ED543CFA7}"/>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5">
                <a:extLst>
                  <a:ext uri="{FF2B5EF4-FFF2-40B4-BE49-F238E27FC236}">
                    <a16:creationId xmlns:a16="http://schemas.microsoft.com/office/drawing/2014/main" id="{15DB32C8-908A-4CC5-B214-D8B12CCADEC1}"/>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96">
                <a:extLst>
                  <a:ext uri="{FF2B5EF4-FFF2-40B4-BE49-F238E27FC236}">
                    <a16:creationId xmlns:a16="http://schemas.microsoft.com/office/drawing/2014/main" id="{B96D66E5-46DE-406D-A085-EDBFF959150F}"/>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97">
                <a:extLst>
                  <a:ext uri="{FF2B5EF4-FFF2-40B4-BE49-F238E27FC236}">
                    <a16:creationId xmlns:a16="http://schemas.microsoft.com/office/drawing/2014/main" id="{8F9BE1D5-B038-430A-8F46-8934E7DAEFA4}"/>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98">
                <a:extLst>
                  <a:ext uri="{FF2B5EF4-FFF2-40B4-BE49-F238E27FC236}">
                    <a16:creationId xmlns:a16="http://schemas.microsoft.com/office/drawing/2014/main" id="{6C0445ED-0E9C-47FB-9B89-4335D7C6C389}"/>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99">
                <a:extLst>
                  <a:ext uri="{FF2B5EF4-FFF2-40B4-BE49-F238E27FC236}">
                    <a16:creationId xmlns:a16="http://schemas.microsoft.com/office/drawing/2014/main" id="{E7419648-CA1B-4892-BF45-6C658A334072}"/>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00">
                <a:extLst>
                  <a:ext uri="{FF2B5EF4-FFF2-40B4-BE49-F238E27FC236}">
                    <a16:creationId xmlns:a16="http://schemas.microsoft.com/office/drawing/2014/main" id="{94FDC683-B93D-4F8C-9F43-12BBB274D3A6}"/>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01">
                <a:extLst>
                  <a:ext uri="{FF2B5EF4-FFF2-40B4-BE49-F238E27FC236}">
                    <a16:creationId xmlns:a16="http://schemas.microsoft.com/office/drawing/2014/main" id="{AB61C73E-ACB3-4D05-8372-43D9FADD90AC}"/>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02">
                <a:extLst>
                  <a:ext uri="{FF2B5EF4-FFF2-40B4-BE49-F238E27FC236}">
                    <a16:creationId xmlns:a16="http://schemas.microsoft.com/office/drawing/2014/main" id="{08C69065-6632-4607-911E-47C7A897DD6E}"/>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03">
                <a:extLst>
                  <a:ext uri="{FF2B5EF4-FFF2-40B4-BE49-F238E27FC236}">
                    <a16:creationId xmlns:a16="http://schemas.microsoft.com/office/drawing/2014/main" id="{4607392A-0A1B-4790-A616-E2E164185EF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04">
                <a:extLst>
                  <a:ext uri="{FF2B5EF4-FFF2-40B4-BE49-F238E27FC236}">
                    <a16:creationId xmlns:a16="http://schemas.microsoft.com/office/drawing/2014/main" id="{812C2AB9-4B35-47F8-B3B4-34E470F893F5}"/>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05">
                <a:extLst>
                  <a:ext uri="{FF2B5EF4-FFF2-40B4-BE49-F238E27FC236}">
                    <a16:creationId xmlns:a16="http://schemas.microsoft.com/office/drawing/2014/main" id="{F51F37C8-B78C-4CEC-9AE6-5D5C78636714}"/>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06">
                <a:extLst>
                  <a:ext uri="{FF2B5EF4-FFF2-40B4-BE49-F238E27FC236}">
                    <a16:creationId xmlns:a16="http://schemas.microsoft.com/office/drawing/2014/main" id="{8A4D9362-08BF-4F3E-A922-453073DA306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07">
                <a:extLst>
                  <a:ext uri="{FF2B5EF4-FFF2-40B4-BE49-F238E27FC236}">
                    <a16:creationId xmlns:a16="http://schemas.microsoft.com/office/drawing/2014/main" id="{7E805AE7-7244-480E-A95A-E1D9C4FA33B3}"/>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08">
                <a:extLst>
                  <a:ext uri="{FF2B5EF4-FFF2-40B4-BE49-F238E27FC236}">
                    <a16:creationId xmlns:a16="http://schemas.microsoft.com/office/drawing/2014/main" id="{19E73BC0-F06D-4E3C-BB8A-68D329589E2F}"/>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09">
                <a:extLst>
                  <a:ext uri="{FF2B5EF4-FFF2-40B4-BE49-F238E27FC236}">
                    <a16:creationId xmlns:a16="http://schemas.microsoft.com/office/drawing/2014/main" id="{FDC72A5E-0F80-4B10-8872-94243E301BC0}"/>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10">
                <a:extLst>
                  <a:ext uri="{FF2B5EF4-FFF2-40B4-BE49-F238E27FC236}">
                    <a16:creationId xmlns:a16="http://schemas.microsoft.com/office/drawing/2014/main" id="{5B8A08DA-C43C-4DBD-AA0E-EE2E562FFFB6}"/>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11">
                <a:extLst>
                  <a:ext uri="{FF2B5EF4-FFF2-40B4-BE49-F238E27FC236}">
                    <a16:creationId xmlns:a16="http://schemas.microsoft.com/office/drawing/2014/main" id="{14F02DA1-A77E-4A28-ADB7-DFC84A8F3E88}"/>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12">
                <a:extLst>
                  <a:ext uri="{FF2B5EF4-FFF2-40B4-BE49-F238E27FC236}">
                    <a16:creationId xmlns:a16="http://schemas.microsoft.com/office/drawing/2014/main" id="{AC2F64DE-4495-436C-9DB3-1EB0E5895B2C}"/>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13">
                <a:extLst>
                  <a:ext uri="{FF2B5EF4-FFF2-40B4-BE49-F238E27FC236}">
                    <a16:creationId xmlns:a16="http://schemas.microsoft.com/office/drawing/2014/main" id="{2A88B67A-45EF-4682-BC65-C7D8AA1D3E9B}"/>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14">
                <a:extLst>
                  <a:ext uri="{FF2B5EF4-FFF2-40B4-BE49-F238E27FC236}">
                    <a16:creationId xmlns:a16="http://schemas.microsoft.com/office/drawing/2014/main" id="{68F966A1-25E8-4E77-BD85-6AEE0057ADCF}"/>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15">
                <a:extLst>
                  <a:ext uri="{FF2B5EF4-FFF2-40B4-BE49-F238E27FC236}">
                    <a16:creationId xmlns:a16="http://schemas.microsoft.com/office/drawing/2014/main" id="{80444A8B-C265-44D2-A8F6-D6B61FA506D1}"/>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16">
                <a:extLst>
                  <a:ext uri="{FF2B5EF4-FFF2-40B4-BE49-F238E27FC236}">
                    <a16:creationId xmlns:a16="http://schemas.microsoft.com/office/drawing/2014/main" id="{FC04F994-04CE-4F73-9F26-1F3A21BEA34F}"/>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17">
                <a:extLst>
                  <a:ext uri="{FF2B5EF4-FFF2-40B4-BE49-F238E27FC236}">
                    <a16:creationId xmlns:a16="http://schemas.microsoft.com/office/drawing/2014/main" id="{D29B1E14-080C-46F1-92B6-9D6CB44293E4}"/>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18">
                <a:extLst>
                  <a:ext uri="{FF2B5EF4-FFF2-40B4-BE49-F238E27FC236}">
                    <a16:creationId xmlns:a16="http://schemas.microsoft.com/office/drawing/2014/main" id="{67E4660E-54D5-4244-B3DE-59AA5358C7C9}"/>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19">
                <a:extLst>
                  <a:ext uri="{FF2B5EF4-FFF2-40B4-BE49-F238E27FC236}">
                    <a16:creationId xmlns:a16="http://schemas.microsoft.com/office/drawing/2014/main" id="{DB6F207F-42B6-461D-8A53-8FDCA1DC54CC}"/>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20">
                <a:extLst>
                  <a:ext uri="{FF2B5EF4-FFF2-40B4-BE49-F238E27FC236}">
                    <a16:creationId xmlns:a16="http://schemas.microsoft.com/office/drawing/2014/main" id="{86908C71-C17F-4E04-8983-592E26CB0B0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21">
                <a:extLst>
                  <a:ext uri="{FF2B5EF4-FFF2-40B4-BE49-F238E27FC236}">
                    <a16:creationId xmlns:a16="http://schemas.microsoft.com/office/drawing/2014/main" id="{228B50D1-0F98-4171-9DAE-ED6637AA2160}"/>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22">
                <a:extLst>
                  <a:ext uri="{FF2B5EF4-FFF2-40B4-BE49-F238E27FC236}">
                    <a16:creationId xmlns:a16="http://schemas.microsoft.com/office/drawing/2014/main" id="{B2F7FB3C-539C-4719-BE83-E5E79F883CBC}"/>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23">
                <a:extLst>
                  <a:ext uri="{FF2B5EF4-FFF2-40B4-BE49-F238E27FC236}">
                    <a16:creationId xmlns:a16="http://schemas.microsoft.com/office/drawing/2014/main" id="{7C2EE6D7-2D0B-474B-BCE1-B9BDD2C7F96B}"/>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24">
                <a:extLst>
                  <a:ext uri="{FF2B5EF4-FFF2-40B4-BE49-F238E27FC236}">
                    <a16:creationId xmlns:a16="http://schemas.microsoft.com/office/drawing/2014/main" id="{3DE9BB2A-A113-4EFE-806C-ED42077887B6}"/>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25">
                <a:extLst>
                  <a:ext uri="{FF2B5EF4-FFF2-40B4-BE49-F238E27FC236}">
                    <a16:creationId xmlns:a16="http://schemas.microsoft.com/office/drawing/2014/main" id="{4B4A884A-1769-4872-AF12-B2E134E8EAB8}"/>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26">
                <a:extLst>
                  <a:ext uri="{FF2B5EF4-FFF2-40B4-BE49-F238E27FC236}">
                    <a16:creationId xmlns:a16="http://schemas.microsoft.com/office/drawing/2014/main" id="{E4DADE8B-BCA6-460A-BE30-F7C7C7969F59}"/>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27">
                <a:extLst>
                  <a:ext uri="{FF2B5EF4-FFF2-40B4-BE49-F238E27FC236}">
                    <a16:creationId xmlns:a16="http://schemas.microsoft.com/office/drawing/2014/main" id="{2261B4B8-CDE1-4CDC-8DD5-BE4312434962}"/>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28">
                <a:extLst>
                  <a:ext uri="{FF2B5EF4-FFF2-40B4-BE49-F238E27FC236}">
                    <a16:creationId xmlns:a16="http://schemas.microsoft.com/office/drawing/2014/main" id="{E04BFE79-B78E-4AED-B7CB-53EBB0A5ED36}"/>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29">
                <a:extLst>
                  <a:ext uri="{FF2B5EF4-FFF2-40B4-BE49-F238E27FC236}">
                    <a16:creationId xmlns:a16="http://schemas.microsoft.com/office/drawing/2014/main" id="{26B4170A-A9D1-4550-B507-9DC6E71197CF}"/>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30">
                <a:extLst>
                  <a:ext uri="{FF2B5EF4-FFF2-40B4-BE49-F238E27FC236}">
                    <a16:creationId xmlns:a16="http://schemas.microsoft.com/office/drawing/2014/main" id="{674EA120-AFE2-40A9-A9EF-BE2D59297EB5}"/>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31">
                <a:extLst>
                  <a:ext uri="{FF2B5EF4-FFF2-40B4-BE49-F238E27FC236}">
                    <a16:creationId xmlns:a16="http://schemas.microsoft.com/office/drawing/2014/main" id="{C1FC72FF-80DC-42E8-ADE6-BBD350BD909B}"/>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32">
                <a:extLst>
                  <a:ext uri="{FF2B5EF4-FFF2-40B4-BE49-F238E27FC236}">
                    <a16:creationId xmlns:a16="http://schemas.microsoft.com/office/drawing/2014/main" id="{176E2326-0304-4DB4-9CA1-88D94FB97BE2}"/>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33">
                <a:extLst>
                  <a:ext uri="{FF2B5EF4-FFF2-40B4-BE49-F238E27FC236}">
                    <a16:creationId xmlns:a16="http://schemas.microsoft.com/office/drawing/2014/main" id="{ED51005A-01D2-40A7-8BE3-BF0AFF9D9899}"/>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34">
                <a:extLst>
                  <a:ext uri="{FF2B5EF4-FFF2-40B4-BE49-F238E27FC236}">
                    <a16:creationId xmlns:a16="http://schemas.microsoft.com/office/drawing/2014/main" id="{0D5018A9-E78E-4265-AA92-86E657E153DB}"/>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35">
                <a:extLst>
                  <a:ext uri="{FF2B5EF4-FFF2-40B4-BE49-F238E27FC236}">
                    <a16:creationId xmlns:a16="http://schemas.microsoft.com/office/drawing/2014/main" id="{97A7C35C-1989-459C-9FF3-3F91D0499DCF}"/>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36">
                <a:extLst>
                  <a:ext uri="{FF2B5EF4-FFF2-40B4-BE49-F238E27FC236}">
                    <a16:creationId xmlns:a16="http://schemas.microsoft.com/office/drawing/2014/main" id="{761547C8-99F7-4FB7-ABEE-9D6FCADD399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37">
                <a:extLst>
                  <a:ext uri="{FF2B5EF4-FFF2-40B4-BE49-F238E27FC236}">
                    <a16:creationId xmlns:a16="http://schemas.microsoft.com/office/drawing/2014/main" id="{B593B703-064B-4C30-AD6E-F179A4D0113A}"/>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38">
                <a:extLst>
                  <a:ext uri="{FF2B5EF4-FFF2-40B4-BE49-F238E27FC236}">
                    <a16:creationId xmlns:a16="http://schemas.microsoft.com/office/drawing/2014/main" id="{8FE7BA26-241A-41CC-B99B-4A83798A5EF5}"/>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39">
                <a:extLst>
                  <a:ext uri="{FF2B5EF4-FFF2-40B4-BE49-F238E27FC236}">
                    <a16:creationId xmlns:a16="http://schemas.microsoft.com/office/drawing/2014/main" id="{449E7C68-AB60-4680-B3A5-144F7CB2BD95}"/>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40">
                <a:extLst>
                  <a:ext uri="{FF2B5EF4-FFF2-40B4-BE49-F238E27FC236}">
                    <a16:creationId xmlns:a16="http://schemas.microsoft.com/office/drawing/2014/main" id="{55DC62CA-7B93-4EBD-A4A5-EE8330FE7DD4}"/>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41">
                <a:extLst>
                  <a:ext uri="{FF2B5EF4-FFF2-40B4-BE49-F238E27FC236}">
                    <a16:creationId xmlns:a16="http://schemas.microsoft.com/office/drawing/2014/main" id="{E14ACBD8-5684-4B0E-9A25-2607017C6E6C}"/>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42">
                <a:extLst>
                  <a:ext uri="{FF2B5EF4-FFF2-40B4-BE49-F238E27FC236}">
                    <a16:creationId xmlns:a16="http://schemas.microsoft.com/office/drawing/2014/main" id="{A9BEE214-C991-4C9B-8E13-D719E4403C65}"/>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43">
                <a:extLst>
                  <a:ext uri="{FF2B5EF4-FFF2-40B4-BE49-F238E27FC236}">
                    <a16:creationId xmlns:a16="http://schemas.microsoft.com/office/drawing/2014/main" id="{977AF3BE-2284-414F-99E2-1D3F3020319D}"/>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44">
                <a:extLst>
                  <a:ext uri="{FF2B5EF4-FFF2-40B4-BE49-F238E27FC236}">
                    <a16:creationId xmlns:a16="http://schemas.microsoft.com/office/drawing/2014/main" id="{FFA656E0-7E82-4370-98CA-D1ACAD4DF4A9}"/>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45">
                <a:extLst>
                  <a:ext uri="{FF2B5EF4-FFF2-40B4-BE49-F238E27FC236}">
                    <a16:creationId xmlns:a16="http://schemas.microsoft.com/office/drawing/2014/main" id="{83B3B3EE-9047-4306-B478-052993F0FC6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46">
                <a:extLst>
                  <a:ext uri="{FF2B5EF4-FFF2-40B4-BE49-F238E27FC236}">
                    <a16:creationId xmlns:a16="http://schemas.microsoft.com/office/drawing/2014/main" id="{FE665598-4750-4991-8B42-19E27105BB24}"/>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47">
                <a:extLst>
                  <a:ext uri="{FF2B5EF4-FFF2-40B4-BE49-F238E27FC236}">
                    <a16:creationId xmlns:a16="http://schemas.microsoft.com/office/drawing/2014/main" id="{04621E23-F311-43EC-AABE-CED25293A49B}"/>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48">
                <a:extLst>
                  <a:ext uri="{FF2B5EF4-FFF2-40B4-BE49-F238E27FC236}">
                    <a16:creationId xmlns:a16="http://schemas.microsoft.com/office/drawing/2014/main" id="{727B1E82-BF21-4686-800C-D32347A32021}"/>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49">
                <a:extLst>
                  <a:ext uri="{FF2B5EF4-FFF2-40B4-BE49-F238E27FC236}">
                    <a16:creationId xmlns:a16="http://schemas.microsoft.com/office/drawing/2014/main" id="{1DCFDD18-C2A1-4A16-89E0-AA527627C44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50">
                <a:extLst>
                  <a:ext uri="{FF2B5EF4-FFF2-40B4-BE49-F238E27FC236}">
                    <a16:creationId xmlns:a16="http://schemas.microsoft.com/office/drawing/2014/main" id="{6A1A9972-B8D7-44D3-9FE2-BAD11993C0A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51">
                <a:extLst>
                  <a:ext uri="{FF2B5EF4-FFF2-40B4-BE49-F238E27FC236}">
                    <a16:creationId xmlns:a16="http://schemas.microsoft.com/office/drawing/2014/main" id="{D442A3AD-FAB2-47B8-AF7F-43AFB9573F01}"/>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52">
                <a:extLst>
                  <a:ext uri="{FF2B5EF4-FFF2-40B4-BE49-F238E27FC236}">
                    <a16:creationId xmlns:a16="http://schemas.microsoft.com/office/drawing/2014/main" id="{B7013D17-4999-47CA-8918-DB6AFAA5B85F}"/>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53">
                <a:extLst>
                  <a:ext uri="{FF2B5EF4-FFF2-40B4-BE49-F238E27FC236}">
                    <a16:creationId xmlns:a16="http://schemas.microsoft.com/office/drawing/2014/main" id="{22704563-4D00-4E39-BB42-BA5A9F30B514}"/>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54">
                <a:extLst>
                  <a:ext uri="{FF2B5EF4-FFF2-40B4-BE49-F238E27FC236}">
                    <a16:creationId xmlns:a16="http://schemas.microsoft.com/office/drawing/2014/main" id="{FCB1782C-BCBF-43F5-8359-63250CA44733}"/>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55">
                <a:extLst>
                  <a:ext uri="{FF2B5EF4-FFF2-40B4-BE49-F238E27FC236}">
                    <a16:creationId xmlns:a16="http://schemas.microsoft.com/office/drawing/2014/main" id="{EB86C0F2-E03F-4EA8-A7CE-01D99C29681B}"/>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56">
                <a:extLst>
                  <a:ext uri="{FF2B5EF4-FFF2-40B4-BE49-F238E27FC236}">
                    <a16:creationId xmlns:a16="http://schemas.microsoft.com/office/drawing/2014/main" id="{2467236D-4814-486E-A083-26DB381B5D20}"/>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57">
                <a:extLst>
                  <a:ext uri="{FF2B5EF4-FFF2-40B4-BE49-F238E27FC236}">
                    <a16:creationId xmlns:a16="http://schemas.microsoft.com/office/drawing/2014/main" id="{09D6F0CD-FBC4-4A3F-B8D2-223832F00EA3}"/>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58">
                <a:extLst>
                  <a:ext uri="{FF2B5EF4-FFF2-40B4-BE49-F238E27FC236}">
                    <a16:creationId xmlns:a16="http://schemas.microsoft.com/office/drawing/2014/main" id="{9B8251C6-F5CD-48BA-A191-673F885305DF}"/>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59">
                <a:extLst>
                  <a:ext uri="{FF2B5EF4-FFF2-40B4-BE49-F238E27FC236}">
                    <a16:creationId xmlns:a16="http://schemas.microsoft.com/office/drawing/2014/main" id="{97086650-2A8F-4119-97BE-D5315961E83B}"/>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60">
                <a:extLst>
                  <a:ext uri="{FF2B5EF4-FFF2-40B4-BE49-F238E27FC236}">
                    <a16:creationId xmlns:a16="http://schemas.microsoft.com/office/drawing/2014/main" id="{E5BA9A50-0E10-4E69-B1E4-F7C1411495BC}"/>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61">
                <a:extLst>
                  <a:ext uri="{FF2B5EF4-FFF2-40B4-BE49-F238E27FC236}">
                    <a16:creationId xmlns:a16="http://schemas.microsoft.com/office/drawing/2014/main" id="{47B7B309-9056-4106-98A1-88367F25351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62">
                <a:extLst>
                  <a:ext uri="{FF2B5EF4-FFF2-40B4-BE49-F238E27FC236}">
                    <a16:creationId xmlns:a16="http://schemas.microsoft.com/office/drawing/2014/main" id="{86AAE19C-2F30-43DE-8313-E7F1F54697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63">
                <a:extLst>
                  <a:ext uri="{FF2B5EF4-FFF2-40B4-BE49-F238E27FC236}">
                    <a16:creationId xmlns:a16="http://schemas.microsoft.com/office/drawing/2014/main" id="{52E26356-C429-4E33-B639-6B8FAFFEBF0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64">
                <a:extLst>
                  <a:ext uri="{FF2B5EF4-FFF2-40B4-BE49-F238E27FC236}">
                    <a16:creationId xmlns:a16="http://schemas.microsoft.com/office/drawing/2014/main" id="{CBF29961-D0AC-439B-91EB-439A29A7B75E}"/>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65">
                <a:extLst>
                  <a:ext uri="{FF2B5EF4-FFF2-40B4-BE49-F238E27FC236}">
                    <a16:creationId xmlns:a16="http://schemas.microsoft.com/office/drawing/2014/main" id="{97792A82-30F9-41DE-9AF2-202B5A336476}"/>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66">
                <a:extLst>
                  <a:ext uri="{FF2B5EF4-FFF2-40B4-BE49-F238E27FC236}">
                    <a16:creationId xmlns:a16="http://schemas.microsoft.com/office/drawing/2014/main" id="{52D5DE72-4DA1-411A-913A-FA7C0797040E}"/>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67">
                <a:extLst>
                  <a:ext uri="{FF2B5EF4-FFF2-40B4-BE49-F238E27FC236}">
                    <a16:creationId xmlns:a16="http://schemas.microsoft.com/office/drawing/2014/main" id="{3D3E3540-7F14-4016-B8C5-A94CE95F4F6F}"/>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68">
                <a:extLst>
                  <a:ext uri="{FF2B5EF4-FFF2-40B4-BE49-F238E27FC236}">
                    <a16:creationId xmlns:a16="http://schemas.microsoft.com/office/drawing/2014/main" id="{2E60C688-84EB-45FF-B9C1-BE27DA87BCD2}"/>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69">
                <a:extLst>
                  <a:ext uri="{FF2B5EF4-FFF2-40B4-BE49-F238E27FC236}">
                    <a16:creationId xmlns:a16="http://schemas.microsoft.com/office/drawing/2014/main" id="{6310218F-931D-4663-B0B8-93590D1B227E}"/>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70">
                <a:extLst>
                  <a:ext uri="{FF2B5EF4-FFF2-40B4-BE49-F238E27FC236}">
                    <a16:creationId xmlns:a16="http://schemas.microsoft.com/office/drawing/2014/main" id="{CE49EC66-AFCD-434E-9F3D-B8E9821819AB}"/>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71">
                <a:extLst>
                  <a:ext uri="{FF2B5EF4-FFF2-40B4-BE49-F238E27FC236}">
                    <a16:creationId xmlns:a16="http://schemas.microsoft.com/office/drawing/2014/main" id="{CB53A67E-9210-4DAD-8EE1-1961FFAFB81B}"/>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72">
                <a:extLst>
                  <a:ext uri="{FF2B5EF4-FFF2-40B4-BE49-F238E27FC236}">
                    <a16:creationId xmlns:a16="http://schemas.microsoft.com/office/drawing/2014/main" id="{79BD9933-EA5C-45AA-987A-7807F60E9ECE}"/>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73">
                <a:extLst>
                  <a:ext uri="{FF2B5EF4-FFF2-40B4-BE49-F238E27FC236}">
                    <a16:creationId xmlns:a16="http://schemas.microsoft.com/office/drawing/2014/main" id="{789BED72-5A66-4B8C-90F9-6EC2A79F0D4D}"/>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74">
                <a:extLst>
                  <a:ext uri="{FF2B5EF4-FFF2-40B4-BE49-F238E27FC236}">
                    <a16:creationId xmlns:a16="http://schemas.microsoft.com/office/drawing/2014/main" id="{7582AC38-A9CA-4AB9-9D78-04101CD094C1}"/>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75">
                <a:extLst>
                  <a:ext uri="{FF2B5EF4-FFF2-40B4-BE49-F238E27FC236}">
                    <a16:creationId xmlns:a16="http://schemas.microsoft.com/office/drawing/2014/main" id="{CA9F813D-70B9-41F5-8B10-950DE62D7A64}"/>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76">
                <a:extLst>
                  <a:ext uri="{FF2B5EF4-FFF2-40B4-BE49-F238E27FC236}">
                    <a16:creationId xmlns:a16="http://schemas.microsoft.com/office/drawing/2014/main" id="{30E6CF4D-6DFF-468D-9A15-CD0829F34CBF}"/>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77">
                <a:extLst>
                  <a:ext uri="{FF2B5EF4-FFF2-40B4-BE49-F238E27FC236}">
                    <a16:creationId xmlns:a16="http://schemas.microsoft.com/office/drawing/2014/main" id="{3DE3F9AA-00F4-4A30-BFB6-D162D8F5D890}"/>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78">
                <a:extLst>
                  <a:ext uri="{FF2B5EF4-FFF2-40B4-BE49-F238E27FC236}">
                    <a16:creationId xmlns:a16="http://schemas.microsoft.com/office/drawing/2014/main" id="{159810F2-7C89-428B-BEEC-CC71B14B9DE0}"/>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79">
                <a:extLst>
                  <a:ext uri="{FF2B5EF4-FFF2-40B4-BE49-F238E27FC236}">
                    <a16:creationId xmlns:a16="http://schemas.microsoft.com/office/drawing/2014/main" id="{4CEA1641-DC0F-4D8D-8826-8888634F3823}"/>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80">
                <a:extLst>
                  <a:ext uri="{FF2B5EF4-FFF2-40B4-BE49-F238E27FC236}">
                    <a16:creationId xmlns:a16="http://schemas.microsoft.com/office/drawing/2014/main" id="{38CEC54F-C3BC-4114-9A50-5B0EB1A6AA35}"/>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81">
                <a:extLst>
                  <a:ext uri="{FF2B5EF4-FFF2-40B4-BE49-F238E27FC236}">
                    <a16:creationId xmlns:a16="http://schemas.microsoft.com/office/drawing/2014/main" id="{5432366B-BE82-40FF-9320-B7BD07CA8971}"/>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82">
                <a:extLst>
                  <a:ext uri="{FF2B5EF4-FFF2-40B4-BE49-F238E27FC236}">
                    <a16:creationId xmlns:a16="http://schemas.microsoft.com/office/drawing/2014/main" id="{903C5D9D-2846-40D3-9339-6271862DF9DB}"/>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83">
                <a:extLst>
                  <a:ext uri="{FF2B5EF4-FFF2-40B4-BE49-F238E27FC236}">
                    <a16:creationId xmlns:a16="http://schemas.microsoft.com/office/drawing/2014/main" id="{4799118A-CAA8-412D-9B08-1C54EE1D7652}"/>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84">
                <a:extLst>
                  <a:ext uri="{FF2B5EF4-FFF2-40B4-BE49-F238E27FC236}">
                    <a16:creationId xmlns:a16="http://schemas.microsoft.com/office/drawing/2014/main" id="{CA7F6692-A499-4166-9DEE-6519A76D7772}"/>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85">
                <a:extLst>
                  <a:ext uri="{FF2B5EF4-FFF2-40B4-BE49-F238E27FC236}">
                    <a16:creationId xmlns:a16="http://schemas.microsoft.com/office/drawing/2014/main" id="{9069C6BC-1582-4FE9-9092-50CDE3B0E3E0}"/>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86">
                <a:extLst>
                  <a:ext uri="{FF2B5EF4-FFF2-40B4-BE49-F238E27FC236}">
                    <a16:creationId xmlns:a16="http://schemas.microsoft.com/office/drawing/2014/main" id="{5A0C0B46-9E6C-4FD9-A28E-BF6871123153}"/>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87">
                <a:extLst>
                  <a:ext uri="{FF2B5EF4-FFF2-40B4-BE49-F238E27FC236}">
                    <a16:creationId xmlns:a16="http://schemas.microsoft.com/office/drawing/2014/main" id="{BDEF3901-C95B-49B7-A3B7-2A0BDE508B26}"/>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88">
                <a:extLst>
                  <a:ext uri="{FF2B5EF4-FFF2-40B4-BE49-F238E27FC236}">
                    <a16:creationId xmlns:a16="http://schemas.microsoft.com/office/drawing/2014/main" id="{FD35DFCC-5879-4FDA-BF44-67B7F6EBE53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89">
                <a:extLst>
                  <a:ext uri="{FF2B5EF4-FFF2-40B4-BE49-F238E27FC236}">
                    <a16:creationId xmlns:a16="http://schemas.microsoft.com/office/drawing/2014/main" id="{B90F4B32-3D43-41B2-A503-9E64DD026C15}"/>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90">
                <a:extLst>
                  <a:ext uri="{FF2B5EF4-FFF2-40B4-BE49-F238E27FC236}">
                    <a16:creationId xmlns:a16="http://schemas.microsoft.com/office/drawing/2014/main" id="{0CC4309B-8895-4C45-B7B1-EBDF8EB8FD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91">
                <a:extLst>
                  <a:ext uri="{FF2B5EF4-FFF2-40B4-BE49-F238E27FC236}">
                    <a16:creationId xmlns:a16="http://schemas.microsoft.com/office/drawing/2014/main" id="{50DFCFB7-57E6-4C71-A29C-D5D65FEE2595}"/>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92">
                <a:extLst>
                  <a:ext uri="{FF2B5EF4-FFF2-40B4-BE49-F238E27FC236}">
                    <a16:creationId xmlns:a16="http://schemas.microsoft.com/office/drawing/2014/main" id="{404F3C14-A6FD-4622-A4C5-6EAAD556E875}"/>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93">
                <a:extLst>
                  <a:ext uri="{FF2B5EF4-FFF2-40B4-BE49-F238E27FC236}">
                    <a16:creationId xmlns:a16="http://schemas.microsoft.com/office/drawing/2014/main" id="{A7294E3F-0B42-4022-BC5B-F3315D5F09B4}"/>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94">
                <a:extLst>
                  <a:ext uri="{FF2B5EF4-FFF2-40B4-BE49-F238E27FC236}">
                    <a16:creationId xmlns:a16="http://schemas.microsoft.com/office/drawing/2014/main" id="{197C9C37-2702-4B36-B463-536CDBCD9B94}"/>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95">
                <a:extLst>
                  <a:ext uri="{FF2B5EF4-FFF2-40B4-BE49-F238E27FC236}">
                    <a16:creationId xmlns:a16="http://schemas.microsoft.com/office/drawing/2014/main" id="{81D109D9-52F2-4FA7-A7C6-58144E5A11F1}"/>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196">
                <a:extLst>
                  <a:ext uri="{FF2B5EF4-FFF2-40B4-BE49-F238E27FC236}">
                    <a16:creationId xmlns:a16="http://schemas.microsoft.com/office/drawing/2014/main" id="{18D8352D-A214-4A4D-8620-6BC46EB69BE6}"/>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197">
                <a:extLst>
                  <a:ext uri="{FF2B5EF4-FFF2-40B4-BE49-F238E27FC236}">
                    <a16:creationId xmlns:a16="http://schemas.microsoft.com/office/drawing/2014/main" id="{021A3F71-1B56-4AAD-B5A2-1A7AA6DBD02C}"/>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198">
                <a:extLst>
                  <a:ext uri="{FF2B5EF4-FFF2-40B4-BE49-F238E27FC236}">
                    <a16:creationId xmlns:a16="http://schemas.microsoft.com/office/drawing/2014/main" id="{F947EAA3-86CF-4493-97CC-6F08C4B6E694}"/>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199">
                <a:extLst>
                  <a:ext uri="{FF2B5EF4-FFF2-40B4-BE49-F238E27FC236}">
                    <a16:creationId xmlns:a16="http://schemas.microsoft.com/office/drawing/2014/main" id="{44F39894-423C-4D7E-AC12-BD8735BAB118}"/>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200">
                <a:extLst>
                  <a:ext uri="{FF2B5EF4-FFF2-40B4-BE49-F238E27FC236}">
                    <a16:creationId xmlns:a16="http://schemas.microsoft.com/office/drawing/2014/main" id="{782DB486-5B8E-42F8-B215-157A381CB099}"/>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201">
                <a:extLst>
                  <a:ext uri="{FF2B5EF4-FFF2-40B4-BE49-F238E27FC236}">
                    <a16:creationId xmlns:a16="http://schemas.microsoft.com/office/drawing/2014/main" id="{FD29A01F-7C3E-4D52-BF00-AB1AE8A49EBD}"/>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202">
                <a:extLst>
                  <a:ext uri="{FF2B5EF4-FFF2-40B4-BE49-F238E27FC236}">
                    <a16:creationId xmlns:a16="http://schemas.microsoft.com/office/drawing/2014/main" id="{C8A56E28-0EB8-4E54-9C3D-5184890396AD}"/>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203">
                <a:extLst>
                  <a:ext uri="{FF2B5EF4-FFF2-40B4-BE49-F238E27FC236}">
                    <a16:creationId xmlns:a16="http://schemas.microsoft.com/office/drawing/2014/main" id="{4091940F-B981-4961-AE71-6379AE2EC7D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204">
                <a:extLst>
                  <a:ext uri="{FF2B5EF4-FFF2-40B4-BE49-F238E27FC236}">
                    <a16:creationId xmlns:a16="http://schemas.microsoft.com/office/drawing/2014/main" id="{75ABFC3A-A7AD-4662-9482-972F42899ED7}"/>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06">
              <a:extLst>
                <a:ext uri="{FF2B5EF4-FFF2-40B4-BE49-F238E27FC236}">
                  <a16:creationId xmlns:a16="http://schemas.microsoft.com/office/drawing/2014/main" id="{FDB61C84-2FBA-48DD-AC2A-D63D7BC0C6F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07">
              <a:extLst>
                <a:ext uri="{FF2B5EF4-FFF2-40B4-BE49-F238E27FC236}">
                  <a16:creationId xmlns:a16="http://schemas.microsoft.com/office/drawing/2014/main" id="{984FAEDE-B3BD-499C-94E4-BE1B2D3D4CD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8">
              <a:extLst>
                <a:ext uri="{FF2B5EF4-FFF2-40B4-BE49-F238E27FC236}">
                  <a16:creationId xmlns:a16="http://schemas.microsoft.com/office/drawing/2014/main" id="{0A5B69A4-B27B-4F73-A1DA-2799E5462DD7}"/>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9">
              <a:extLst>
                <a:ext uri="{FF2B5EF4-FFF2-40B4-BE49-F238E27FC236}">
                  <a16:creationId xmlns:a16="http://schemas.microsoft.com/office/drawing/2014/main" id="{280C8422-3875-4CF7-8B5D-5A1A48E7E42B}"/>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0">
              <a:extLst>
                <a:ext uri="{FF2B5EF4-FFF2-40B4-BE49-F238E27FC236}">
                  <a16:creationId xmlns:a16="http://schemas.microsoft.com/office/drawing/2014/main" id="{52A8D19A-9D04-4342-A476-B4D6323FA1EE}"/>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1">
              <a:extLst>
                <a:ext uri="{FF2B5EF4-FFF2-40B4-BE49-F238E27FC236}">
                  <a16:creationId xmlns:a16="http://schemas.microsoft.com/office/drawing/2014/main" id="{B2464325-4521-423C-893B-52BD6B91B195}"/>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2">
              <a:extLst>
                <a:ext uri="{FF2B5EF4-FFF2-40B4-BE49-F238E27FC236}">
                  <a16:creationId xmlns:a16="http://schemas.microsoft.com/office/drawing/2014/main" id="{3A678A36-6669-4F05-B6FF-5583038A4E4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3">
              <a:extLst>
                <a:ext uri="{FF2B5EF4-FFF2-40B4-BE49-F238E27FC236}">
                  <a16:creationId xmlns:a16="http://schemas.microsoft.com/office/drawing/2014/main" id="{65234697-A279-42E6-9B04-50CF34FDFE7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4">
              <a:extLst>
                <a:ext uri="{FF2B5EF4-FFF2-40B4-BE49-F238E27FC236}">
                  <a16:creationId xmlns:a16="http://schemas.microsoft.com/office/drawing/2014/main" id="{19B50F95-125A-487A-8B31-9B350E71FEB0}"/>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5">
              <a:extLst>
                <a:ext uri="{FF2B5EF4-FFF2-40B4-BE49-F238E27FC236}">
                  <a16:creationId xmlns:a16="http://schemas.microsoft.com/office/drawing/2014/main" id="{FE6319FE-417B-4F55-B125-081B72A36240}"/>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6">
              <a:extLst>
                <a:ext uri="{FF2B5EF4-FFF2-40B4-BE49-F238E27FC236}">
                  <a16:creationId xmlns:a16="http://schemas.microsoft.com/office/drawing/2014/main" id="{3A116DD9-2946-44EC-8EF0-BEBBC24195F5}"/>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7">
              <a:extLst>
                <a:ext uri="{FF2B5EF4-FFF2-40B4-BE49-F238E27FC236}">
                  <a16:creationId xmlns:a16="http://schemas.microsoft.com/office/drawing/2014/main" id="{634294CF-F24D-4051-BE15-C73AFD6F6BB5}"/>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8">
              <a:extLst>
                <a:ext uri="{FF2B5EF4-FFF2-40B4-BE49-F238E27FC236}">
                  <a16:creationId xmlns:a16="http://schemas.microsoft.com/office/drawing/2014/main" id="{575F9637-33F1-4E19-8337-7453F9DD11CF}"/>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9">
              <a:extLst>
                <a:ext uri="{FF2B5EF4-FFF2-40B4-BE49-F238E27FC236}">
                  <a16:creationId xmlns:a16="http://schemas.microsoft.com/office/drawing/2014/main" id="{74656C12-A36C-4EE2-A201-71558840695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0">
              <a:extLst>
                <a:ext uri="{FF2B5EF4-FFF2-40B4-BE49-F238E27FC236}">
                  <a16:creationId xmlns:a16="http://schemas.microsoft.com/office/drawing/2014/main" id="{A8571DC8-D826-46F6-8EAF-B08254EFB9E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21">
              <a:extLst>
                <a:ext uri="{FF2B5EF4-FFF2-40B4-BE49-F238E27FC236}">
                  <a16:creationId xmlns:a16="http://schemas.microsoft.com/office/drawing/2014/main" id="{60006392-BDF5-473C-89A1-46E8F55C472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22">
              <a:extLst>
                <a:ext uri="{FF2B5EF4-FFF2-40B4-BE49-F238E27FC236}">
                  <a16:creationId xmlns:a16="http://schemas.microsoft.com/office/drawing/2014/main" id="{79AC5945-5DFC-4027-87BA-310944D666E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23">
              <a:extLst>
                <a:ext uri="{FF2B5EF4-FFF2-40B4-BE49-F238E27FC236}">
                  <a16:creationId xmlns:a16="http://schemas.microsoft.com/office/drawing/2014/main" id="{A97B2516-6986-4AED-B38C-93CF0D92CE8E}"/>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24">
              <a:extLst>
                <a:ext uri="{FF2B5EF4-FFF2-40B4-BE49-F238E27FC236}">
                  <a16:creationId xmlns:a16="http://schemas.microsoft.com/office/drawing/2014/main" id="{E49EC10A-1327-43C0-9BA4-43F6E6934B94}"/>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25">
              <a:extLst>
                <a:ext uri="{FF2B5EF4-FFF2-40B4-BE49-F238E27FC236}">
                  <a16:creationId xmlns:a16="http://schemas.microsoft.com/office/drawing/2014/main" id="{362F2446-36DC-4ACB-B866-5CBE7B2EECCC}"/>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26">
              <a:extLst>
                <a:ext uri="{FF2B5EF4-FFF2-40B4-BE49-F238E27FC236}">
                  <a16:creationId xmlns:a16="http://schemas.microsoft.com/office/drawing/2014/main" id="{6D137853-1FA8-424D-8959-94C8C9AC3883}"/>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27">
              <a:extLst>
                <a:ext uri="{FF2B5EF4-FFF2-40B4-BE49-F238E27FC236}">
                  <a16:creationId xmlns:a16="http://schemas.microsoft.com/office/drawing/2014/main" id="{6BDA3077-7167-4C3A-8B44-23997D5607E6}"/>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28">
              <a:extLst>
                <a:ext uri="{FF2B5EF4-FFF2-40B4-BE49-F238E27FC236}">
                  <a16:creationId xmlns:a16="http://schemas.microsoft.com/office/drawing/2014/main" id="{9D545A49-8DD9-42CA-B7D4-C068DB250C3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29">
              <a:extLst>
                <a:ext uri="{FF2B5EF4-FFF2-40B4-BE49-F238E27FC236}">
                  <a16:creationId xmlns:a16="http://schemas.microsoft.com/office/drawing/2014/main" id="{18D4B41F-90B9-4098-88AE-738CA8F80400}"/>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30">
              <a:extLst>
                <a:ext uri="{FF2B5EF4-FFF2-40B4-BE49-F238E27FC236}">
                  <a16:creationId xmlns:a16="http://schemas.microsoft.com/office/drawing/2014/main" id="{6A888BB6-13FE-4126-82E1-DAAC2E19BC07}"/>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31">
              <a:extLst>
                <a:ext uri="{FF2B5EF4-FFF2-40B4-BE49-F238E27FC236}">
                  <a16:creationId xmlns:a16="http://schemas.microsoft.com/office/drawing/2014/main" id="{01108AC3-0742-4B75-BBB1-542592411FC2}"/>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32">
              <a:extLst>
                <a:ext uri="{FF2B5EF4-FFF2-40B4-BE49-F238E27FC236}">
                  <a16:creationId xmlns:a16="http://schemas.microsoft.com/office/drawing/2014/main" id="{D631580E-87C7-49A4-8305-6FCA8C35F55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33">
              <a:extLst>
                <a:ext uri="{FF2B5EF4-FFF2-40B4-BE49-F238E27FC236}">
                  <a16:creationId xmlns:a16="http://schemas.microsoft.com/office/drawing/2014/main" id="{09C0B5B7-4EA4-479B-9079-10B27BFF6979}"/>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34">
              <a:extLst>
                <a:ext uri="{FF2B5EF4-FFF2-40B4-BE49-F238E27FC236}">
                  <a16:creationId xmlns:a16="http://schemas.microsoft.com/office/drawing/2014/main" id="{81767270-15FC-4EC3-8193-4A11C768FD98}"/>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35">
              <a:extLst>
                <a:ext uri="{FF2B5EF4-FFF2-40B4-BE49-F238E27FC236}">
                  <a16:creationId xmlns:a16="http://schemas.microsoft.com/office/drawing/2014/main" id="{47930293-371A-4517-822C-678A7989DECE}"/>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36">
              <a:extLst>
                <a:ext uri="{FF2B5EF4-FFF2-40B4-BE49-F238E27FC236}">
                  <a16:creationId xmlns:a16="http://schemas.microsoft.com/office/drawing/2014/main" id="{0123FBC1-D956-4361-BF98-FC2A6C0E1AB4}"/>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37">
              <a:extLst>
                <a:ext uri="{FF2B5EF4-FFF2-40B4-BE49-F238E27FC236}">
                  <a16:creationId xmlns:a16="http://schemas.microsoft.com/office/drawing/2014/main" id="{F2F0842F-B739-47EB-AF3B-CAD6C1EE074C}"/>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38">
              <a:extLst>
                <a:ext uri="{FF2B5EF4-FFF2-40B4-BE49-F238E27FC236}">
                  <a16:creationId xmlns:a16="http://schemas.microsoft.com/office/drawing/2014/main" id="{0111ED0E-4F73-4562-BC2E-053FABFD4D60}"/>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39">
              <a:extLst>
                <a:ext uri="{FF2B5EF4-FFF2-40B4-BE49-F238E27FC236}">
                  <a16:creationId xmlns:a16="http://schemas.microsoft.com/office/drawing/2014/main" id="{512FCE41-6B05-4883-A094-8B63679C5E99}"/>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40">
              <a:extLst>
                <a:ext uri="{FF2B5EF4-FFF2-40B4-BE49-F238E27FC236}">
                  <a16:creationId xmlns:a16="http://schemas.microsoft.com/office/drawing/2014/main" id="{DB554405-9323-4D30-A7AB-4FA6226ECCEB}"/>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41">
              <a:extLst>
                <a:ext uri="{FF2B5EF4-FFF2-40B4-BE49-F238E27FC236}">
                  <a16:creationId xmlns:a16="http://schemas.microsoft.com/office/drawing/2014/main" id="{76CC651B-707F-4B44-8989-CC88025F9717}"/>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42">
              <a:extLst>
                <a:ext uri="{FF2B5EF4-FFF2-40B4-BE49-F238E27FC236}">
                  <a16:creationId xmlns:a16="http://schemas.microsoft.com/office/drawing/2014/main" id="{1DB52B98-AEB6-437A-BDD9-635D234C11E4}"/>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43">
              <a:extLst>
                <a:ext uri="{FF2B5EF4-FFF2-40B4-BE49-F238E27FC236}">
                  <a16:creationId xmlns:a16="http://schemas.microsoft.com/office/drawing/2014/main" id="{196E2B9F-E8B0-4359-9969-0CB0C6E3CA07}"/>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44">
              <a:extLst>
                <a:ext uri="{FF2B5EF4-FFF2-40B4-BE49-F238E27FC236}">
                  <a16:creationId xmlns:a16="http://schemas.microsoft.com/office/drawing/2014/main" id="{A22A4379-F9A5-4901-9702-2ACA2A9019BE}"/>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45">
              <a:extLst>
                <a:ext uri="{FF2B5EF4-FFF2-40B4-BE49-F238E27FC236}">
                  <a16:creationId xmlns:a16="http://schemas.microsoft.com/office/drawing/2014/main" id="{ABB8AFEE-1AC9-4A20-9A49-41655C803A1B}"/>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46">
              <a:extLst>
                <a:ext uri="{FF2B5EF4-FFF2-40B4-BE49-F238E27FC236}">
                  <a16:creationId xmlns:a16="http://schemas.microsoft.com/office/drawing/2014/main" id="{34549846-9053-431B-843A-7171F515DBC5}"/>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47">
              <a:extLst>
                <a:ext uri="{FF2B5EF4-FFF2-40B4-BE49-F238E27FC236}">
                  <a16:creationId xmlns:a16="http://schemas.microsoft.com/office/drawing/2014/main" id="{294900B1-C336-4DB9-9263-D35ECAFD28AE}"/>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48">
              <a:extLst>
                <a:ext uri="{FF2B5EF4-FFF2-40B4-BE49-F238E27FC236}">
                  <a16:creationId xmlns:a16="http://schemas.microsoft.com/office/drawing/2014/main" id="{BC5648A1-6F7A-4935-AEF0-E2F1F11C20DA}"/>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49">
              <a:extLst>
                <a:ext uri="{FF2B5EF4-FFF2-40B4-BE49-F238E27FC236}">
                  <a16:creationId xmlns:a16="http://schemas.microsoft.com/office/drawing/2014/main" id="{2209CFD1-DA1E-4179-A08B-BF925DCD93D4}"/>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50">
              <a:extLst>
                <a:ext uri="{FF2B5EF4-FFF2-40B4-BE49-F238E27FC236}">
                  <a16:creationId xmlns:a16="http://schemas.microsoft.com/office/drawing/2014/main" id="{1A44C411-2CEB-4424-AEDA-5C62E80CD609}"/>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51">
              <a:extLst>
                <a:ext uri="{FF2B5EF4-FFF2-40B4-BE49-F238E27FC236}">
                  <a16:creationId xmlns:a16="http://schemas.microsoft.com/office/drawing/2014/main" id="{5D7BE5D0-61A6-4D4E-A766-10F36DDF270F}"/>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52">
              <a:extLst>
                <a:ext uri="{FF2B5EF4-FFF2-40B4-BE49-F238E27FC236}">
                  <a16:creationId xmlns:a16="http://schemas.microsoft.com/office/drawing/2014/main" id="{0C78EAD6-6094-4BFC-B231-E6400F29E149}"/>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53">
              <a:extLst>
                <a:ext uri="{FF2B5EF4-FFF2-40B4-BE49-F238E27FC236}">
                  <a16:creationId xmlns:a16="http://schemas.microsoft.com/office/drawing/2014/main" id="{CB0C8184-64E3-435E-AE88-1D843810DC5D}"/>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54">
              <a:extLst>
                <a:ext uri="{FF2B5EF4-FFF2-40B4-BE49-F238E27FC236}">
                  <a16:creationId xmlns:a16="http://schemas.microsoft.com/office/drawing/2014/main" id="{2491D34B-E14E-4376-872E-4BA5FA58E59A}"/>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55">
              <a:extLst>
                <a:ext uri="{FF2B5EF4-FFF2-40B4-BE49-F238E27FC236}">
                  <a16:creationId xmlns:a16="http://schemas.microsoft.com/office/drawing/2014/main" id="{C35C11F8-576D-4728-9FD5-691644240BC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56">
              <a:extLst>
                <a:ext uri="{FF2B5EF4-FFF2-40B4-BE49-F238E27FC236}">
                  <a16:creationId xmlns:a16="http://schemas.microsoft.com/office/drawing/2014/main" id="{B144937A-98BD-4237-9FD2-23FA09CF0C4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57">
              <a:extLst>
                <a:ext uri="{FF2B5EF4-FFF2-40B4-BE49-F238E27FC236}">
                  <a16:creationId xmlns:a16="http://schemas.microsoft.com/office/drawing/2014/main" id="{A9620F0A-9EBD-4E08-B0F0-415C973A0CE7}"/>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8">
              <a:extLst>
                <a:ext uri="{FF2B5EF4-FFF2-40B4-BE49-F238E27FC236}">
                  <a16:creationId xmlns:a16="http://schemas.microsoft.com/office/drawing/2014/main" id="{238A4C4A-02EF-4174-8D6A-2058DB37FEBF}"/>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59">
              <a:extLst>
                <a:ext uri="{FF2B5EF4-FFF2-40B4-BE49-F238E27FC236}">
                  <a16:creationId xmlns:a16="http://schemas.microsoft.com/office/drawing/2014/main" id="{52F58B62-1C18-4EEE-AC10-AAC5F4C353D9}"/>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60">
              <a:extLst>
                <a:ext uri="{FF2B5EF4-FFF2-40B4-BE49-F238E27FC236}">
                  <a16:creationId xmlns:a16="http://schemas.microsoft.com/office/drawing/2014/main" id="{79C0EAC6-560E-42A5-BF1F-80D9E4A08D2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61">
              <a:extLst>
                <a:ext uri="{FF2B5EF4-FFF2-40B4-BE49-F238E27FC236}">
                  <a16:creationId xmlns:a16="http://schemas.microsoft.com/office/drawing/2014/main" id="{A73C9931-3DAB-4D65-AEB5-CF656FF897C1}"/>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62">
              <a:extLst>
                <a:ext uri="{FF2B5EF4-FFF2-40B4-BE49-F238E27FC236}">
                  <a16:creationId xmlns:a16="http://schemas.microsoft.com/office/drawing/2014/main" id="{73592182-809A-45CB-AEAE-88AF804528AA}"/>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63">
              <a:extLst>
                <a:ext uri="{FF2B5EF4-FFF2-40B4-BE49-F238E27FC236}">
                  <a16:creationId xmlns:a16="http://schemas.microsoft.com/office/drawing/2014/main" id="{2AD3F56F-FD07-4402-8C8F-65B663FAE660}"/>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4">
              <a:extLst>
                <a:ext uri="{FF2B5EF4-FFF2-40B4-BE49-F238E27FC236}">
                  <a16:creationId xmlns:a16="http://schemas.microsoft.com/office/drawing/2014/main" id="{F36A18D9-1495-41B7-942A-5349593CFD86}"/>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65">
              <a:extLst>
                <a:ext uri="{FF2B5EF4-FFF2-40B4-BE49-F238E27FC236}">
                  <a16:creationId xmlns:a16="http://schemas.microsoft.com/office/drawing/2014/main" id="{737E6033-3482-4EE3-9A4A-802916FAFEB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66">
              <a:extLst>
                <a:ext uri="{FF2B5EF4-FFF2-40B4-BE49-F238E27FC236}">
                  <a16:creationId xmlns:a16="http://schemas.microsoft.com/office/drawing/2014/main" id="{39C3B69D-4D61-4A78-BBE4-9CF017D84B39}"/>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67">
              <a:extLst>
                <a:ext uri="{FF2B5EF4-FFF2-40B4-BE49-F238E27FC236}">
                  <a16:creationId xmlns:a16="http://schemas.microsoft.com/office/drawing/2014/main" id="{F644446C-8266-43B1-A760-1C7CB40E0E21}"/>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8">
              <a:extLst>
                <a:ext uri="{FF2B5EF4-FFF2-40B4-BE49-F238E27FC236}">
                  <a16:creationId xmlns:a16="http://schemas.microsoft.com/office/drawing/2014/main" id="{ACBB5D08-CC27-427E-9B76-185FB46D8883}"/>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69">
              <a:extLst>
                <a:ext uri="{FF2B5EF4-FFF2-40B4-BE49-F238E27FC236}">
                  <a16:creationId xmlns:a16="http://schemas.microsoft.com/office/drawing/2014/main" id="{4E64ACBD-3D0C-46DF-8923-A42F9D2079C1}"/>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70">
              <a:extLst>
                <a:ext uri="{FF2B5EF4-FFF2-40B4-BE49-F238E27FC236}">
                  <a16:creationId xmlns:a16="http://schemas.microsoft.com/office/drawing/2014/main" id="{B4039DC4-EEC5-4712-A52E-3E9053231D95}"/>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1">
              <a:extLst>
                <a:ext uri="{FF2B5EF4-FFF2-40B4-BE49-F238E27FC236}">
                  <a16:creationId xmlns:a16="http://schemas.microsoft.com/office/drawing/2014/main" id="{CEB4913F-84A4-46F0-B8F7-ACBA5395B5B5}"/>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72">
              <a:extLst>
                <a:ext uri="{FF2B5EF4-FFF2-40B4-BE49-F238E27FC236}">
                  <a16:creationId xmlns:a16="http://schemas.microsoft.com/office/drawing/2014/main" id="{43FC2911-89A6-4F5A-9061-40456B29551E}"/>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73">
              <a:extLst>
                <a:ext uri="{FF2B5EF4-FFF2-40B4-BE49-F238E27FC236}">
                  <a16:creationId xmlns:a16="http://schemas.microsoft.com/office/drawing/2014/main" id="{62C56D7E-6556-4472-A65C-EFA5B3057307}"/>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74">
              <a:extLst>
                <a:ext uri="{FF2B5EF4-FFF2-40B4-BE49-F238E27FC236}">
                  <a16:creationId xmlns:a16="http://schemas.microsoft.com/office/drawing/2014/main" id="{9575EB77-F4AA-4BCA-804C-F2C047092B99}"/>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5">
              <a:extLst>
                <a:ext uri="{FF2B5EF4-FFF2-40B4-BE49-F238E27FC236}">
                  <a16:creationId xmlns:a16="http://schemas.microsoft.com/office/drawing/2014/main" id="{B9BB0893-BC82-485B-98A9-D26AFB6C1698}"/>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76">
              <a:extLst>
                <a:ext uri="{FF2B5EF4-FFF2-40B4-BE49-F238E27FC236}">
                  <a16:creationId xmlns:a16="http://schemas.microsoft.com/office/drawing/2014/main" id="{3C7922A4-6FED-422C-962B-97379CD8F261}"/>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77">
              <a:extLst>
                <a:ext uri="{FF2B5EF4-FFF2-40B4-BE49-F238E27FC236}">
                  <a16:creationId xmlns:a16="http://schemas.microsoft.com/office/drawing/2014/main" id="{29610EE3-F0EC-449F-AB3A-1F602C03CF17}"/>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78">
              <a:extLst>
                <a:ext uri="{FF2B5EF4-FFF2-40B4-BE49-F238E27FC236}">
                  <a16:creationId xmlns:a16="http://schemas.microsoft.com/office/drawing/2014/main" id="{23BF4430-FC45-4B94-9500-E16C9732401E}"/>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9">
              <a:extLst>
                <a:ext uri="{FF2B5EF4-FFF2-40B4-BE49-F238E27FC236}">
                  <a16:creationId xmlns:a16="http://schemas.microsoft.com/office/drawing/2014/main" id="{17024D90-E449-4599-A49E-D9AD08C29ADD}"/>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80">
              <a:extLst>
                <a:ext uri="{FF2B5EF4-FFF2-40B4-BE49-F238E27FC236}">
                  <a16:creationId xmlns:a16="http://schemas.microsoft.com/office/drawing/2014/main" id="{A12C0EF9-4CE3-49DB-81F1-28D0ED26B659}"/>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81">
              <a:extLst>
                <a:ext uri="{FF2B5EF4-FFF2-40B4-BE49-F238E27FC236}">
                  <a16:creationId xmlns:a16="http://schemas.microsoft.com/office/drawing/2014/main" id="{5B8B46B8-0964-4E93-B85E-AAEDAA251B3F}"/>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82">
              <a:extLst>
                <a:ext uri="{FF2B5EF4-FFF2-40B4-BE49-F238E27FC236}">
                  <a16:creationId xmlns:a16="http://schemas.microsoft.com/office/drawing/2014/main" id="{650F6B02-2A85-44B4-AADE-4BE9A0C80EA8}"/>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83">
              <a:extLst>
                <a:ext uri="{FF2B5EF4-FFF2-40B4-BE49-F238E27FC236}">
                  <a16:creationId xmlns:a16="http://schemas.microsoft.com/office/drawing/2014/main" id="{075F5E80-43A1-4C4B-AA50-800F455025FB}"/>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84">
              <a:extLst>
                <a:ext uri="{FF2B5EF4-FFF2-40B4-BE49-F238E27FC236}">
                  <a16:creationId xmlns:a16="http://schemas.microsoft.com/office/drawing/2014/main" id="{B2844DF4-A4CC-4D7D-8988-EA46EC4F3127}"/>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85">
              <a:extLst>
                <a:ext uri="{FF2B5EF4-FFF2-40B4-BE49-F238E27FC236}">
                  <a16:creationId xmlns:a16="http://schemas.microsoft.com/office/drawing/2014/main" id="{13F142D1-4F8E-4AD0-8C5F-B37D46D4446A}"/>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86">
              <a:extLst>
                <a:ext uri="{FF2B5EF4-FFF2-40B4-BE49-F238E27FC236}">
                  <a16:creationId xmlns:a16="http://schemas.microsoft.com/office/drawing/2014/main" id="{315FD56F-8090-4B42-8955-C989AF5D8B21}"/>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87">
              <a:extLst>
                <a:ext uri="{FF2B5EF4-FFF2-40B4-BE49-F238E27FC236}">
                  <a16:creationId xmlns:a16="http://schemas.microsoft.com/office/drawing/2014/main" id="{BCD3F042-E98A-419D-A529-562A43EA3DC1}"/>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88">
              <a:extLst>
                <a:ext uri="{FF2B5EF4-FFF2-40B4-BE49-F238E27FC236}">
                  <a16:creationId xmlns:a16="http://schemas.microsoft.com/office/drawing/2014/main" id="{70D3C1A2-D03F-4D92-AE5C-892CCF22AE4A}"/>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89">
              <a:extLst>
                <a:ext uri="{FF2B5EF4-FFF2-40B4-BE49-F238E27FC236}">
                  <a16:creationId xmlns:a16="http://schemas.microsoft.com/office/drawing/2014/main" id="{30C46101-175F-4F4A-9FE1-0EFCF80DAA7C}"/>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290">
              <a:extLst>
                <a:ext uri="{FF2B5EF4-FFF2-40B4-BE49-F238E27FC236}">
                  <a16:creationId xmlns:a16="http://schemas.microsoft.com/office/drawing/2014/main" id="{DCB3B94A-F7F0-481B-A947-A5409E8917FF}"/>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291">
              <a:extLst>
                <a:ext uri="{FF2B5EF4-FFF2-40B4-BE49-F238E27FC236}">
                  <a16:creationId xmlns:a16="http://schemas.microsoft.com/office/drawing/2014/main" id="{731CCBF4-722B-4B3B-B515-675067419D28}"/>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292">
              <a:extLst>
                <a:ext uri="{FF2B5EF4-FFF2-40B4-BE49-F238E27FC236}">
                  <a16:creationId xmlns:a16="http://schemas.microsoft.com/office/drawing/2014/main" id="{800BEBF8-656D-4481-B795-3D588ECB43CA}"/>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293">
              <a:extLst>
                <a:ext uri="{FF2B5EF4-FFF2-40B4-BE49-F238E27FC236}">
                  <a16:creationId xmlns:a16="http://schemas.microsoft.com/office/drawing/2014/main" id="{63B5132C-CF0D-42E0-B066-C3905D2843D1}"/>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294">
              <a:extLst>
                <a:ext uri="{FF2B5EF4-FFF2-40B4-BE49-F238E27FC236}">
                  <a16:creationId xmlns:a16="http://schemas.microsoft.com/office/drawing/2014/main" id="{88F300C4-8A0C-4009-ADF0-82B7C582806C}"/>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295">
              <a:extLst>
                <a:ext uri="{FF2B5EF4-FFF2-40B4-BE49-F238E27FC236}">
                  <a16:creationId xmlns:a16="http://schemas.microsoft.com/office/drawing/2014/main" id="{6A551FD7-C128-446F-BB6C-8F9160ED424E}"/>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296">
              <a:extLst>
                <a:ext uri="{FF2B5EF4-FFF2-40B4-BE49-F238E27FC236}">
                  <a16:creationId xmlns:a16="http://schemas.microsoft.com/office/drawing/2014/main" id="{A6838047-71D6-407B-A87B-E1766F4069CB}"/>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97">
              <a:extLst>
                <a:ext uri="{FF2B5EF4-FFF2-40B4-BE49-F238E27FC236}">
                  <a16:creationId xmlns:a16="http://schemas.microsoft.com/office/drawing/2014/main" id="{EFDECFCA-DBE2-499E-825D-4EBDA29699F8}"/>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98">
              <a:extLst>
                <a:ext uri="{FF2B5EF4-FFF2-40B4-BE49-F238E27FC236}">
                  <a16:creationId xmlns:a16="http://schemas.microsoft.com/office/drawing/2014/main" id="{BE5F1173-9B72-42D6-A4DA-09ED95587DE1}"/>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99">
              <a:extLst>
                <a:ext uri="{FF2B5EF4-FFF2-40B4-BE49-F238E27FC236}">
                  <a16:creationId xmlns:a16="http://schemas.microsoft.com/office/drawing/2014/main" id="{B1B37E46-7CC8-4596-927F-A2F9545346E1}"/>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300">
              <a:extLst>
                <a:ext uri="{FF2B5EF4-FFF2-40B4-BE49-F238E27FC236}">
                  <a16:creationId xmlns:a16="http://schemas.microsoft.com/office/drawing/2014/main" id="{233E5C26-4743-4D00-B4EB-E493C20325D8}"/>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301">
              <a:extLst>
                <a:ext uri="{FF2B5EF4-FFF2-40B4-BE49-F238E27FC236}">
                  <a16:creationId xmlns:a16="http://schemas.microsoft.com/office/drawing/2014/main" id="{1B8AAD02-A7B4-4784-8F45-B148A35CEDA2}"/>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302">
              <a:extLst>
                <a:ext uri="{FF2B5EF4-FFF2-40B4-BE49-F238E27FC236}">
                  <a16:creationId xmlns:a16="http://schemas.microsoft.com/office/drawing/2014/main" id="{DF898BFD-4A12-4D71-A45F-AB1C5C1E34AE}"/>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303">
              <a:extLst>
                <a:ext uri="{FF2B5EF4-FFF2-40B4-BE49-F238E27FC236}">
                  <a16:creationId xmlns:a16="http://schemas.microsoft.com/office/drawing/2014/main" id="{A2FB0273-28FC-4AE0-8917-CB89E3FD3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304">
              <a:extLst>
                <a:ext uri="{FF2B5EF4-FFF2-40B4-BE49-F238E27FC236}">
                  <a16:creationId xmlns:a16="http://schemas.microsoft.com/office/drawing/2014/main" id="{761FD1B5-1F98-4748-A2EE-5F972704CC1F}"/>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305">
              <a:extLst>
                <a:ext uri="{FF2B5EF4-FFF2-40B4-BE49-F238E27FC236}">
                  <a16:creationId xmlns:a16="http://schemas.microsoft.com/office/drawing/2014/main" id="{3899AC5F-E2E7-43C7-A110-15F344763628}"/>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矩形 1">
            <a:extLst>
              <a:ext uri="{FF2B5EF4-FFF2-40B4-BE49-F238E27FC236}">
                <a16:creationId xmlns:a16="http://schemas.microsoft.com/office/drawing/2014/main" id="{B9E6CE72-28BF-47B9-9F8F-45EA58923E0E}"/>
              </a:ext>
            </a:extLst>
          </p:cNvPr>
          <p:cNvSpPr/>
          <p:nvPr/>
        </p:nvSpPr>
        <p:spPr>
          <a:xfrm>
            <a:off x="6462713" y="2005989"/>
            <a:ext cx="579005" cy="461665"/>
          </a:xfrm>
          <a:prstGeom prst="rect">
            <a:avLst/>
          </a:prstGeom>
        </p:spPr>
        <p:txBody>
          <a:bodyPr wrap="none">
            <a:spAutoFit/>
          </a:bodyPr>
          <a:lstStyle/>
          <a:p>
            <a:pPr algn="ctr"/>
            <a:r>
              <a:rPr lang="en-US" altLang="zh-CN" sz="2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05</a:t>
            </a:r>
          </a:p>
        </p:txBody>
      </p:sp>
      <p:sp>
        <p:nvSpPr>
          <p:cNvPr id="3" name="矩形 2">
            <a:extLst>
              <a:ext uri="{FF2B5EF4-FFF2-40B4-BE49-F238E27FC236}">
                <a16:creationId xmlns:a16="http://schemas.microsoft.com/office/drawing/2014/main" id="{1F7B8B0F-4EDE-4AAB-A5C8-81E75A17BD92}"/>
              </a:ext>
            </a:extLst>
          </p:cNvPr>
          <p:cNvSpPr/>
          <p:nvPr/>
        </p:nvSpPr>
        <p:spPr>
          <a:xfrm>
            <a:off x="6462713" y="2669073"/>
            <a:ext cx="579005" cy="461665"/>
          </a:xfrm>
          <a:prstGeom prst="rect">
            <a:avLst/>
          </a:prstGeom>
        </p:spPr>
        <p:txBody>
          <a:bodyPr wrap="none">
            <a:spAutoFit/>
          </a:bodyPr>
          <a:lstStyle/>
          <a:p>
            <a:pPr algn="ctr"/>
            <a:r>
              <a:rPr lang="en-US" altLang="zh-CN" sz="2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06</a:t>
            </a:r>
          </a:p>
        </p:txBody>
      </p:sp>
      <p:sp>
        <p:nvSpPr>
          <p:cNvPr id="4" name="矩形 3">
            <a:extLst>
              <a:ext uri="{FF2B5EF4-FFF2-40B4-BE49-F238E27FC236}">
                <a16:creationId xmlns:a16="http://schemas.microsoft.com/office/drawing/2014/main" id="{8EC0C791-E1FC-42A9-8622-68CF4812DA31}"/>
              </a:ext>
            </a:extLst>
          </p:cNvPr>
          <p:cNvSpPr/>
          <p:nvPr/>
        </p:nvSpPr>
        <p:spPr>
          <a:xfrm>
            <a:off x="6462712" y="3396444"/>
            <a:ext cx="579005" cy="461665"/>
          </a:xfrm>
          <a:prstGeom prst="rect">
            <a:avLst/>
          </a:prstGeom>
        </p:spPr>
        <p:txBody>
          <a:bodyPr wrap="none">
            <a:spAutoFit/>
          </a:bodyPr>
          <a:lstStyle/>
          <a:p>
            <a:pPr algn="ctr"/>
            <a:r>
              <a:rPr lang="en-US" altLang="zh-CN" sz="2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07</a:t>
            </a:r>
          </a:p>
        </p:txBody>
      </p:sp>
      <p:sp>
        <p:nvSpPr>
          <p:cNvPr id="5" name="矩形 4">
            <a:extLst>
              <a:ext uri="{FF2B5EF4-FFF2-40B4-BE49-F238E27FC236}">
                <a16:creationId xmlns:a16="http://schemas.microsoft.com/office/drawing/2014/main" id="{5F3496C0-E828-416D-B576-8070574DEA2E}"/>
              </a:ext>
            </a:extLst>
          </p:cNvPr>
          <p:cNvSpPr/>
          <p:nvPr/>
        </p:nvSpPr>
        <p:spPr>
          <a:xfrm>
            <a:off x="6460033" y="4068243"/>
            <a:ext cx="579005" cy="461665"/>
          </a:xfrm>
          <a:prstGeom prst="rect">
            <a:avLst/>
          </a:prstGeom>
        </p:spPr>
        <p:txBody>
          <a:bodyPr wrap="none">
            <a:spAutoFit/>
          </a:bodyPr>
          <a:lstStyle/>
          <a:p>
            <a:pPr algn="ctr"/>
            <a:r>
              <a:rPr lang="en-US" altLang="zh-CN" sz="2400" b="1" spc="200" dirty="0">
                <a:solidFill>
                  <a:srgbClr val="BD934E"/>
                </a:solidFill>
                <a:latin typeface="Arial" panose="020B0604020202020204" pitchFamily="34" charset="0"/>
                <a:ea typeface="微软雅黑" panose="020B0503020204020204" pitchFamily="34" charset="-122"/>
                <a:cs typeface="Arial" panose="020B0604020202020204" pitchFamily="34" charset="0"/>
                <a:sym typeface="+mn-lt"/>
              </a:rPr>
              <a:t>08</a:t>
            </a:r>
          </a:p>
        </p:txBody>
      </p:sp>
      <p:sp>
        <p:nvSpPr>
          <p:cNvPr id="7" name="矩形 6">
            <a:extLst>
              <a:ext uri="{FF2B5EF4-FFF2-40B4-BE49-F238E27FC236}">
                <a16:creationId xmlns:a16="http://schemas.microsoft.com/office/drawing/2014/main" id="{63909747-4D4C-4C6C-A4AD-244E09318416}"/>
              </a:ext>
            </a:extLst>
          </p:cNvPr>
          <p:cNvSpPr/>
          <p:nvPr/>
        </p:nvSpPr>
        <p:spPr>
          <a:xfrm>
            <a:off x="7474271" y="2020998"/>
            <a:ext cx="1800493" cy="396134"/>
          </a:xfrm>
          <a:prstGeom prst="rect">
            <a:avLst/>
          </a:prstGeom>
        </p:spPr>
        <p:txBody>
          <a:bodyPr wrap="none">
            <a:spAutoFit/>
          </a:bodyPr>
          <a:lstStyle/>
          <a:p>
            <a:pPr>
              <a:lnSpc>
                <a:spcPct val="120000"/>
              </a:lnSpc>
              <a:spcBef>
                <a:spcPct val="0"/>
              </a:spcBef>
            </a:pPr>
            <a:r>
              <a:rPr lang="zh-CN" altLang="en-US" b="1" spc="300" dirty="0">
                <a:solidFill>
                  <a:schemeClr val="tx1">
                    <a:lumMod val="85000"/>
                    <a:lumOff val="15000"/>
                  </a:schemeClr>
                </a:solidFill>
                <a:latin typeface="Arial" panose="020B0604020202020204" pitchFamily="34" charset="0"/>
                <a:ea typeface="微软雅黑" panose="020B0503020204020204" pitchFamily="34" charset="-122"/>
              </a:rPr>
              <a:t>代码架构说明</a:t>
            </a:r>
          </a:p>
        </p:txBody>
      </p:sp>
      <p:sp>
        <p:nvSpPr>
          <p:cNvPr id="8" name="矩形 7">
            <a:extLst>
              <a:ext uri="{FF2B5EF4-FFF2-40B4-BE49-F238E27FC236}">
                <a16:creationId xmlns:a16="http://schemas.microsoft.com/office/drawing/2014/main" id="{830E1C8D-AD1A-44AF-8186-B01D8F748AC7}"/>
              </a:ext>
            </a:extLst>
          </p:cNvPr>
          <p:cNvSpPr/>
          <p:nvPr/>
        </p:nvSpPr>
        <p:spPr>
          <a:xfrm>
            <a:off x="7474271" y="2701838"/>
            <a:ext cx="1800493" cy="396134"/>
          </a:xfrm>
          <a:prstGeom prst="rect">
            <a:avLst/>
          </a:prstGeom>
        </p:spPr>
        <p:txBody>
          <a:bodyPr wrap="none">
            <a:spAutoFit/>
          </a:bodyPr>
          <a:lstStyle/>
          <a:p>
            <a:pPr>
              <a:lnSpc>
                <a:spcPct val="120000"/>
              </a:lnSpc>
              <a:spcBef>
                <a:spcPct val="0"/>
              </a:spcBef>
            </a:pPr>
            <a:r>
              <a:rPr lang="zh-CN" altLang="en-US" b="1" spc="300" dirty="0">
                <a:solidFill>
                  <a:schemeClr val="tx1">
                    <a:lumMod val="85000"/>
                    <a:lumOff val="15000"/>
                  </a:schemeClr>
                </a:solidFill>
                <a:latin typeface="Arial" panose="020B0604020202020204" pitchFamily="34" charset="0"/>
                <a:ea typeface="微软雅黑" panose="020B0503020204020204" pitchFamily="34" charset="-122"/>
              </a:rPr>
              <a:t>项目阶段说明</a:t>
            </a:r>
          </a:p>
        </p:txBody>
      </p:sp>
      <p:sp>
        <p:nvSpPr>
          <p:cNvPr id="12" name="矩形 11">
            <a:extLst>
              <a:ext uri="{FF2B5EF4-FFF2-40B4-BE49-F238E27FC236}">
                <a16:creationId xmlns:a16="http://schemas.microsoft.com/office/drawing/2014/main" id="{63442D01-2067-40D0-9F0A-DC85DD59CE18}"/>
              </a:ext>
            </a:extLst>
          </p:cNvPr>
          <p:cNvSpPr/>
          <p:nvPr/>
        </p:nvSpPr>
        <p:spPr>
          <a:xfrm>
            <a:off x="7479981" y="3406985"/>
            <a:ext cx="2608406" cy="396134"/>
          </a:xfrm>
          <a:prstGeom prst="rect">
            <a:avLst/>
          </a:prstGeom>
        </p:spPr>
        <p:txBody>
          <a:bodyPr wrap="none">
            <a:spAutoFit/>
          </a:bodyPr>
          <a:lstStyle/>
          <a:p>
            <a:pPr>
              <a:lnSpc>
                <a:spcPct val="120000"/>
              </a:lnSpc>
              <a:spcBef>
                <a:spcPct val="0"/>
              </a:spcBef>
            </a:pPr>
            <a:r>
              <a:rPr lang="zh-CN" altLang="en-US" b="1" spc="300" dirty="0">
                <a:solidFill>
                  <a:schemeClr val="tx1">
                    <a:lumMod val="85000"/>
                    <a:lumOff val="15000"/>
                  </a:schemeClr>
                </a:solidFill>
                <a:latin typeface="Arial" panose="020B0604020202020204" pitchFamily="34" charset="0"/>
                <a:ea typeface="微软雅黑" panose="020B0503020204020204" pitchFamily="34" charset="-122"/>
              </a:rPr>
              <a:t>文档、项目分工说明</a:t>
            </a:r>
          </a:p>
        </p:txBody>
      </p:sp>
      <p:sp>
        <p:nvSpPr>
          <p:cNvPr id="13" name="矩形 12">
            <a:extLst>
              <a:ext uri="{FF2B5EF4-FFF2-40B4-BE49-F238E27FC236}">
                <a16:creationId xmlns:a16="http://schemas.microsoft.com/office/drawing/2014/main" id="{444A9A2B-CDEC-414B-9724-D08D61D0BFA9}"/>
              </a:ext>
            </a:extLst>
          </p:cNvPr>
          <p:cNvSpPr/>
          <p:nvPr/>
        </p:nvSpPr>
        <p:spPr>
          <a:xfrm>
            <a:off x="7479981" y="4133774"/>
            <a:ext cx="1531188" cy="396134"/>
          </a:xfrm>
          <a:prstGeom prst="rect">
            <a:avLst/>
          </a:prstGeom>
        </p:spPr>
        <p:txBody>
          <a:bodyPr wrap="none">
            <a:spAutoFit/>
          </a:bodyPr>
          <a:lstStyle/>
          <a:p>
            <a:pPr>
              <a:lnSpc>
                <a:spcPct val="120000"/>
              </a:lnSpc>
              <a:spcBef>
                <a:spcPct val="0"/>
              </a:spcBef>
            </a:pPr>
            <a:r>
              <a:rPr lang="zh-CN" altLang="en-US" b="1" spc="300" dirty="0">
                <a:solidFill>
                  <a:schemeClr val="tx1">
                    <a:lumMod val="85000"/>
                    <a:lumOff val="15000"/>
                  </a:schemeClr>
                </a:solidFill>
                <a:latin typeface="Arial" panose="020B0604020202020204" pitchFamily="34" charset="0"/>
                <a:ea typeface="微软雅黑" panose="020B0503020204020204" pitchFamily="34" charset="-122"/>
              </a:rPr>
              <a:t>总结与展望</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1A1969E-BC18-D26A-9C6D-2FDF91C89929}"/>
              </a:ext>
            </a:extLst>
          </p:cNvPr>
          <p:cNvPicPr>
            <a:picLocks noChangeAspect="1"/>
          </p:cNvPicPr>
          <p:nvPr/>
        </p:nvPicPr>
        <p:blipFill>
          <a:blip r:embed="rId2"/>
          <a:stretch>
            <a:fillRect/>
          </a:stretch>
        </p:blipFill>
        <p:spPr>
          <a:xfrm>
            <a:off x="5713506" y="209175"/>
            <a:ext cx="6253443" cy="6567131"/>
          </a:xfrm>
          <a:prstGeom prst="rect">
            <a:avLst/>
          </a:prstGeom>
        </p:spPr>
      </p:pic>
      <p:pic>
        <p:nvPicPr>
          <p:cNvPr id="5" name="图片 4">
            <a:extLst>
              <a:ext uri="{FF2B5EF4-FFF2-40B4-BE49-F238E27FC236}">
                <a16:creationId xmlns:a16="http://schemas.microsoft.com/office/drawing/2014/main" id="{5817EEA5-4EAB-5238-3C19-B660A330FFBC}"/>
              </a:ext>
            </a:extLst>
          </p:cNvPr>
          <p:cNvPicPr>
            <a:picLocks noChangeAspect="1"/>
          </p:cNvPicPr>
          <p:nvPr/>
        </p:nvPicPr>
        <p:blipFill>
          <a:blip r:embed="rId3"/>
          <a:stretch>
            <a:fillRect/>
          </a:stretch>
        </p:blipFill>
        <p:spPr>
          <a:xfrm>
            <a:off x="1702377" y="127481"/>
            <a:ext cx="3753620" cy="6648825"/>
          </a:xfrm>
          <a:prstGeom prst="rect">
            <a:avLst/>
          </a:prstGeom>
        </p:spPr>
      </p:pic>
    </p:spTree>
    <p:extLst>
      <p:ext uri="{BB962C8B-B14F-4D97-AF65-F5344CB8AC3E}">
        <p14:creationId xmlns:p14="http://schemas.microsoft.com/office/powerpoint/2010/main" val="3681483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3D67634-CB74-6485-5759-C724977B3CBD}"/>
              </a:ext>
            </a:extLst>
          </p:cNvPr>
          <p:cNvSpPr txBox="1"/>
          <p:nvPr/>
        </p:nvSpPr>
        <p:spPr>
          <a:xfrm>
            <a:off x="2927985" y="348615"/>
            <a:ext cx="6176010" cy="5909310"/>
          </a:xfrm>
          <a:prstGeom prst="rect">
            <a:avLst/>
          </a:prstGeom>
          <a:noFill/>
        </p:spPr>
        <p:txBody>
          <a:bodyPr wrap="square">
            <a:spAutoFit/>
          </a:bodyPr>
          <a:lstStyle/>
          <a:p>
            <a:r>
              <a:rPr lang="zh-CN" altLang="en-US" dirty="0"/>
              <a:t>代码功能性BUG举例</a:t>
            </a:r>
          </a:p>
          <a:p>
            <a:endParaRPr lang="zh-CN" altLang="en-US" dirty="0"/>
          </a:p>
          <a:p>
            <a:r>
              <a:rPr lang="zh-CN" altLang="en-US" dirty="0"/>
              <a:t>这部分Bug修复内容在`重构+架构+项目说明文档/重构文档`中的Bug修复部分。举例来说：</a:t>
            </a:r>
          </a:p>
          <a:p>
            <a:endParaRPr lang="zh-CN" altLang="en-US" dirty="0"/>
          </a:p>
          <a:p>
            <a:r>
              <a:rPr lang="zh-CN" altLang="en-US" dirty="0"/>
              <a:t>Paragraph类中calculateParagraphSentimentScore()方法（778行）</a:t>
            </a:r>
          </a:p>
          <a:p>
            <a:endParaRPr lang="zh-CN" altLang="en-US" dirty="0"/>
          </a:p>
          <a:p>
            <a:r>
              <a:rPr lang="zh-CN" altLang="en-US" dirty="0"/>
              <a:t>* ```java</a:t>
            </a:r>
          </a:p>
          <a:p>
            <a:r>
              <a:rPr lang="zh-CN" altLang="en-US" dirty="0"/>
              <a:t>  iPosTot = this.sentence[iSentence].getSentencePositiveSentiment();</a:t>
            </a:r>
          </a:p>
          <a:p>
            <a:r>
              <a:rPr lang="zh-CN" altLang="en-US" dirty="0"/>
              <a:t>  改为</a:t>
            </a:r>
          </a:p>
          <a:p>
            <a:r>
              <a:rPr lang="zh-CN" altLang="en-US" dirty="0"/>
              <a:t>  iPosTot += this.sentence[iSentence].getSentencePositiveSentiment();</a:t>
            </a:r>
          </a:p>
          <a:p>
            <a:r>
              <a:rPr lang="zh-CN" altLang="en-US" dirty="0"/>
              <a:t>  ```</a:t>
            </a:r>
          </a:p>
          <a:p>
            <a:endParaRPr lang="zh-CN" altLang="en-US" dirty="0"/>
          </a:p>
          <a:p>
            <a:r>
              <a:rPr lang="zh-CN" altLang="en-US" dirty="0"/>
              <a:t>消除无尽循环</a:t>
            </a:r>
          </a:p>
          <a:p>
            <a:endParaRPr lang="zh-CN" altLang="en-US" dirty="0"/>
          </a:p>
          <a:p>
            <a:r>
              <a:rPr lang="zh-CN" altLang="en-US" dirty="0"/>
              <a:t>* 例如SentiStrength，1278行</a:t>
            </a:r>
          </a:p>
          <a:p>
            <a:endParaRPr lang="zh-CN" altLang="en-US" dirty="0"/>
          </a:p>
          <a:p>
            <a:r>
              <a:rPr lang="zh-CN" altLang="en-US" dirty="0"/>
              <a:t>等等。</a:t>
            </a:r>
          </a:p>
        </p:txBody>
      </p:sp>
    </p:spTree>
    <p:extLst>
      <p:ext uri="{BB962C8B-B14F-4D97-AF65-F5344CB8AC3E}">
        <p14:creationId xmlns:p14="http://schemas.microsoft.com/office/powerpoint/2010/main" val="2666421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05</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代码架构与设计说明</a:t>
            </a:r>
            <a:endParaRPr lang="zh-CN" altLang="en-US" sz="3200" dirty="0">
              <a:solidFill>
                <a:schemeClr val="bg1"/>
              </a:solidFill>
              <a:ea typeface="微软雅黑" panose="020B0503020204020204" pitchFamily="34" charset="-122"/>
            </a:endParaRPr>
          </a:p>
        </p:txBody>
      </p:sp>
      <p:pic>
        <p:nvPicPr>
          <p:cNvPr id="18" name="图片 17" descr="logo-15"/>
          <p:cNvPicPr>
            <a:picLocks noChangeAspect="1"/>
          </p:cNvPicPr>
          <p:nvPr/>
        </p:nvPicPr>
        <p:blipFill>
          <a:blip r:embed="rId6"/>
          <a:stretch>
            <a:fillRect/>
          </a:stretch>
        </p:blipFill>
        <p:spPr>
          <a:xfrm>
            <a:off x="923290" y="2663190"/>
            <a:ext cx="2785745" cy="1563370"/>
          </a:xfrm>
          <a:prstGeom prst="rect">
            <a:avLst/>
          </a:prstGeom>
        </p:spPr>
      </p:pic>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7"/>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8"/>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文本框 2">
            <a:extLst>
              <a:ext uri="{FF2B5EF4-FFF2-40B4-BE49-F238E27FC236}">
                <a16:creationId xmlns:a16="http://schemas.microsoft.com/office/drawing/2014/main" id="{5FD6F37D-DC63-4436-A0E0-027BF808F11F}"/>
              </a:ext>
            </a:extLst>
          </p:cNvPr>
          <p:cNvSpPr txBox="1"/>
          <p:nvPr/>
        </p:nvSpPr>
        <p:spPr>
          <a:xfrm>
            <a:off x="5149850" y="5618372"/>
            <a:ext cx="9242395" cy="369332"/>
          </a:xfrm>
          <a:prstGeom prst="rect">
            <a:avLst/>
          </a:prstGeom>
          <a:noFill/>
        </p:spPr>
        <p:txBody>
          <a:bodyPr wrap="square" rtlCol="0">
            <a:spAutoFit/>
          </a:bodyPr>
          <a:lstStyle/>
          <a:p>
            <a:r>
              <a:rPr lang="zh-CN" altLang="en-US" dirty="0"/>
              <a:t>此处介绍我们的微服务架构后端、以及为 </a:t>
            </a:r>
            <a:r>
              <a:rPr lang="en-US" altLang="zh-CN" dirty="0"/>
              <a:t>SentiStrength </a:t>
            </a:r>
            <a:r>
              <a:rPr lang="zh-CN" altLang="en-US" dirty="0"/>
              <a:t>设计的 </a:t>
            </a:r>
            <a:r>
              <a:rPr lang="en-US" altLang="zh-CN" dirty="0"/>
              <a:t>UI</a:t>
            </a:r>
            <a:r>
              <a:rPr lang="zh-CN" altLang="en-US" dirty="0"/>
              <a:t>。</a:t>
            </a:r>
            <a:endParaRPr lang="en-US" altLang="zh-CN" dirty="0"/>
          </a:p>
        </p:txBody>
      </p:sp>
    </p:spTree>
    <p:custDataLst>
      <p:tags r:id="rId1"/>
    </p:custDataLst>
    <p:extLst>
      <p:ext uri="{BB962C8B-B14F-4D97-AF65-F5344CB8AC3E}">
        <p14:creationId xmlns:p14="http://schemas.microsoft.com/office/powerpoint/2010/main" val="3171940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02965" y="360727"/>
            <a:ext cx="5788404" cy="369332"/>
          </a:xfrm>
          <a:prstGeom prst="rect">
            <a:avLst/>
          </a:prstGeom>
          <a:noFill/>
        </p:spPr>
        <p:txBody>
          <a:bodyPr wrap="square" rtlCol="0">
            <a:spAutoFit/>
          </a:bodyPr>
          <a:lstStyle/>
          <a:p>
            <a:r>
              <a:rPr lang="zh-CN" altLang="en-US" dirty="0"/>
              <a:t>前端展示</a:t>
            </a:r>
            <a:endParaRPr lang="en-US" altLang="zh-CN" dirty="0"/>
          </a:p>
        </p:txBody>
      </p:sp>
      <p:sp>
        <p:nvSpPr>
          <p:cNvPr id="2" name="文本框 1">
            <a:extLst>
              <a:ext uri="{FF2B5EF4-FFF2-40B4-BE49-F238E27FC236}">
                <a16:creationId xmlns:a16="http://schemas.microsoft.com/office/drawing/2014/main" id="{64B9171C-4305-47B5-A951-E240C149030C}"/>
              </a:ext>
            </a:extLst>
          </p:cNvPr>
          <p:cNvSpPr txBox="1"/>
          <p:nvPr/>
        </p:nvSpPr>
        <p:spPr>
          <a:xfrm>
            <a:off x="402671" y="1065402"/>
            <a:ext cx="3909270" cy="1200329"/>
          </a:xfrm>
          <a:prstGeom prst="rect">
            <a:avLst/>
          </a:prstGeom>
          <a:noFill/>
        </p:spPr>
        <p:txBody>
          <a:bodyPr wrap="square" rtlCol="0">
            <a:spAutoFit/>
          </a:bodyPr>
          <a:lstStyle/>
          <a:p>
            <a:r>
              <a:rPr lang="zh-CN" altLang="en-US" dirty="0"/>
              <a:t>前端基于</a:t>
            </a:r>
            <a:r>
              <a:rPr lang="en-US" altLang="zh-CN" dirty="0"/>
              <a:t>Vue3</a:t>
            </a:r>
            <a:r>
              <a:rPr lang="zh-CN" altLang="en-US" dirty="0"/>
              <a:t>，初期利用</a:t>
            </a:r>
            <a:r>
              <a:rPr lang="en-US" altLang="zh-CN" dirty="0"/>
              <a:t>Apache2</a:t>
            </a:r>
            <a:r>
              <a:rPr lang="zh-CN" altLang="en-US" dirty="0"/>
              <a:t>进行</a:t>
            </a:r>
            <a:r>
              <a:rPr lang="en-US" altLang="zh-CN" dirty="0"/>
              <a:t>Http</a:t>
            </a:r>
            <a:r>
              <a:rPr lang="zh-CN" altLang="en-US" dirty="0"/>
              <a:t>转发，后期使用</a:t>
            </a:r>
            <a:r>
              <a:rPr lang="en-US" altLang="zh-CN" dirty="0"/>
              <a:t>Gateway</a:t>
            </a:r>
            <a:r>
              <a:rPr lang="zh-CN" altLang="en-US" dirty="0"/>
              <a:t>后，即换为</a:t>
            </a:r>
            <a:r>
              <a:rPr lang="en-US" altLang="zh-CN" dirty="0"/>
              <a:t>Nginx</a:t>
            </a:r>
            <a:r>
              <a:rPr lang="zh-CN" altLang="en-US" dirty="0"/>
              <a:t>代理转发。</a:t>
            </a:r>
          </a:p>
          <a:p>
            <a:endParaRPr lang="zh-CN" altLang="en-US" dirty="0"/>
          </a:p>
        </p:txBody>
      </p:sp>
      <p:sp>
        <p:nvSpPr>
          <p:cNvPr id="5" name="文本框 4">
            <a:extLst>
              <a:ext uri="{FF2B5EF4-FFF2-40B4-BE49-F238E27FC236}">
                <a16:creationId xmlns:a16="http://schemas.microsoft.com/office/drawing/2014/main" id="{40E0A1BC-9FB2-49A7-BF53-1A2F4C6BD6E4}"/>
              </a:ext>
            </a:extLst>
          </p:cNvPr>
          <p:cNvSpPr txBox="1"/>
          <p:nvPr/>
        </p:nvSpPr>
        <p:spPr>
          <a:xfrm>
            <a:off x="5863905" y="1065402"/>
            <a:ext cx="4806892" cy="646331"/>
          </a:xfrm>
          <a:prstGeom prst="rect">
            <a:avLst/>
          </a:prstGeom>
          <a:noFill/>
        </p:spPr>
        <p:txBody>
          <a:bodyPr wrap="square" rtlCol="0">
            <a:spAutoFit/>
          </a:bodyPr>
          <a:lstStyle/>
          <a:p>
            <a:r>
              <a:rPr lang="zh-CN" altLang="en-US"/>
              <a:t>利用</a:t>
            </a:r>
            <a:r>
              <a:rPr lang="en-US" altLang="zh-CN"/>
              <a:t>Bootstrap</a:t>
            </a:r>
            <a:r>
              <a:rPr lang="zh-CN" altLang="en-US"/>
              <a:t>与</a:t>
            </a:r>
            <a:r>
              <a:rPr lang="en-US" altLang="zh-CN"/>
              <a:t>Element UI</a:t>
            </a:r>
            <a:r>
              <a:rPr lang="zh-CN" altLang="en-US"/>
              <a:t>组件，我们将网页尽可能地设计地更加合理。</a:t>
            </a:r>
            <a:endParaRPr lang="zh-CN" altLang="en-US" dirty="0"/>
          </a:p>
        </p:txBody>
      </p:sp>
      <p:sp>
        <p:nvSpPr>
          <p:cNvPr id="7" name="文本框 6">
            <a:extLst>
              <a:ext uri="{FF2B5EF4-FFF2-40B4-BE49-F238E27FC236}">
                <a16:creationId xmlns:a16="http://schemas.microsoft.com/office/drawing/2014/main" id="{EF60A19C-EA0E-4120-9615-64407725CD55}"/>
              </a:ext>
            </a:extLst>
          </p:cNvPr>
          <p:cNvSpPr txBox="1"/>
          <p:nvPr/>
        </p:nvSpPr>
        <p:spPr>
          <a:xfrm>
            <a:off x="6724615" y="5792598"/>
            <a:ext cx="2785145" cy="523220"/>
          </a:xfrm>
          <a:prstGeom prst="rect">
            <a:avLst/>
          </a:prstGeom>
          <a:noFill/>
        </p:spPr>
        <p:txBody>
          <a:bodyPr wrap="square" rtlCol="0">
            <a:spAutoFit/>
          </a:bodyPr>
          <a:lstStyle/>
          <a:p>
            <a:r>
              <a:rPr lang="zh-CN" altLang="en-US" sz="1400" dirty="0"/>
              <a:t>具体见：</a:t>
            </a:r>
            <a:r>
              <a:rPr lang="en-US" altLang="zh-CN" sz="1400" dirty="0">
                <a:hlinkClick r:id="rId3"/>
              </a:rPr>
              <a:t>http://124.221.102.208:8086</a:t>
            </a:r>
            <a:r>
              <a:rPr lang="zh-CN" altLang="en-US" sz="1400" dirty="0"/>
              <a:t>。</a:t>
            </a:r>
          </a:p>
        </p:txBody>
      </p:sp>
      <p:pic>
        <p:nvPicPr>
          <p:cNvPr id="6" name="图片 5">
            <a:extLst>
              <a:ext uri="{FF2B5EF4-FFF2-40B4-BE49-F238E27FC236}">
                <a16:creationId xmlns:a16="http://schemas.microsoft.com/office/drawing/2014/main" id="{C9571519-3239-EE47-897C-67A0157E57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257" y="2555354"/>
            <a:ext cx="5121783" cy="2243408"/>
          </a:xfrm>
          <a:prstGeom prst="rect">
            <a:avLst/>
          </a:prstGeom>
        </p:spPr>
      </p:pic>
      <p:pic>
        <p:nvPicPr>
          <p:cNvPr id="9" name="图片 8">
            <a:extLst>
              <a:ext uri="{FF2B5EF4-FFF2-40B4-BE49-F238E27FC236}">
                <a16:creationId xmlns:a16="http://schemas.microsoft.com/office/drawing/2014/main" id="{6CF4CE8C-51A2-FC68-FC7F-4969D7395A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63904" y="1844040"/>
            <a:ext cx="6100839" cy="3550920"/>
          </a:xfrm>
          <a:prstGeom prst="rect">
            <a:avLst/>
          </a:prstGeom>
        </p:spPr>
      </p:pic>
      <p:sp>
        <p:nvSpPr>
          <p:cNvPr id="10" name="Rectangle 1">
            <a:extLst>
              <a:ext uri="{FF2B5EF4-FFF2-40B4-BE49-F238E27FC236}">
                <a16:creationId xmlns:a16="http://schemas.microsoft.com/office/drawing/2014/main" id="{527D2B23-CAA7-EC79-C988-1ECD9006FC77}"/>
              </a:ext>
            </a:extLst>
          </p:cNvPr>
          <p:cNvSpPr>
            <a:spLocks noChangeArrowheads="1"/>
          </p:cNvSpPr>
          <p:nvPr/>
        </p:nvSpPr>
        <p:spPr bwMode="auto">
          <a:xfrm>
            <a:off x="170578" y="5530988"/>
            <a:ext cx="523514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000000"/>
                </a:solidFill>
                <a:effectLst/>
                <a:latin typeface="Arial" panose="020B0604020202020204" pitchFamily="34" charset="0"/>
                <a:ea typeface="Vollkorn"/>
              </a:rPr>
              <a:t>另外，我们同样添加了一些纯CSS的动画效果，它们基于CSS3，效果很好，且内存容量占用都很低。</a:t>
            </a:r>
            <a:r>
              <a:rPr kumimoji="0" lang="zh-CN" altLang="zh-CN" sz="1050" b="0" i="0" u="none" strike="noStrike" cap="none" normalizeH="0" baseline="0" dirty="0">
                <a:ln>
                  <a:noFill/>
                </a:ln>
                <a:solidFill>
                  <a:schemeClr val="tx1"/>
                </a:solidFill>
                <a:effectLst/>
                <a:latin typeface="Arial" panose="020B0604020202020204" pitchFamily="34" charset="0"/>
              </a:rPr>
              <a:t> </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1227244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02965" y="360727"/>
            <a:ext cx="5788404" cy="369332"/>
          </a:xfrm>
          <a:prstGeom prst="rect">
            <a:avLst/>
          </a:prstGeom>
          <a:noFill/>
        </p:spPr>
        <p:txBody>
          <a:bodyPr wrap="square" rtlCol="0">
            <a:spAutoFit/>
          </a:bodyPr>
          <a:lstStyle/>
          <a:p>
            <a:r>
              <a:rPr lang="zh-CN" altLang="en-US" dirty="0"/>
              <a:t>从</a:t>
            </a:r>
            <a:r>
              <a:rPr lang="en-US" altLang="zh-CN" dirty="0"/>
              <a:t>Spring Boot </a:t>
            </a:r>
            <a:r>
              <a:rPr lang="zh-CN" altLang="en-US" dirty="0"/>
              <a:t>到 </a:t>
            </a:r>
            <a:r>
              <a:rPr lang="en-US" altLang="zh-CN" dirty="0"/>
              <a:t>Spring Cloud Alibaba</a:t>
            </a:r>
          </a:p>
        </p:txBody>
      </p:sp>
      <p:sp>
        <p:nvSpPr>
          <p:cNvPr id="2" name="文本框 1">
            <a:extLst>
              <a:ext uri="{FF2B5EF4-FFF2-40B4-BE49-F238E27FC236}">
                <a16:creationId xmlns:a16="http://schemas.microsoft.com/office/drawing/2014/main" id="{C032156C-E83E-4A52-A009-D0A72AF6246F}"/>
              </a:ext>
            </a:extLst>
          </p:cNvPr>
          <p:cNvSpPr txBox="1"/>
          <p:nvPr/>
        </p:nvSpPr>
        <p:spPr>
          <a:xfrm>
            <a:off x="394500" y="3803187"/>
            <a:ext cx="4009938" cy="2031325"/>
          </a:xfrm>
          <a:prstGeom prst="rect">
            <a:avLst/>
          </a:prstGeom>
          <a:noFill/>
        </p:spPr>
        <p:txBody>
          <a:bodyPr wrap="square" rtlCol="0">
            <a:spAutoFit/>
          </a:bodyPr>
          <a:lstStyle/>
          <a:p>
            <a:r>
              <a:rPr lang="zh-CN" altLang="en-US" dirty="0"/>
              <a:t>一方面，这是服务端开发的相关内容，已经学习过的内容当然便于使用；</a:t>
            </a:r>
          </a:p>
          <a:p>
            <a:endParaRPr lang="zh-CN" altLang="en-US" dirty="0"/>
          </a:p>
          <a:p>
            <a:r>
              <a:rPr lang="zh-CN" altLang="en-US" dirty="0"/>
              <a:t>另一方面，</a:t>
            </a:r>
            <a:r>
              <a:rPr lang="en-US" altLang="zh-CN" dirty="0" err="1"/>
              <a:t>SpringCloudAlibaba</a:t>
            </a:r>
            <a:r>
              <a:rPr lang="zh-CN" altLang="en-US" dirty="0"/>
              <a:t>作为国产框架，其实用性甚至已经超过了原版</a:t>
            </a:r>
            <a:r>
              <a:rPr lang="en-US" altLang="zh-CN" dirty="0" err="1"/>
              <a:t>SpringCloud</a:t>
            </a:r>
            <a:r>
              <a:rPr lang="zh-CN" altLang="en-US" dirty="0"/>
              <a:t>（且原版部分已经停止维护）。</a:t>
            </a:r>
          </a:p>
        </p:txBody>
      </p:sp>
      <p:pic>
        <p:nvPicPr>
          <p:cNvPr id="3" name="图片 2">
            <a:extLst>
              <a:ext uri="{FF2B5EF4-FFF2-40B4-BE49-F238E27FC236}">
                <a16:creationId xmlns:a16="http://schemas.microsoft.com/office/drawing/2014/main" id="{91BB0B06-58BF-444C-8FB8-923BE5053014}"/>
              </a:ext>
            </a:extLst>
          </p:cNvPr>
          <p:cNvPicPr>
            <a:picLocks noChangeAspect="1"/>
          </p:cNvPicPr>
          <p:nvPr/>
        </p:nvPicPr>
        <p:blipFill>
          <a:blip r:embed="rId3"/>
          <a:stretch>
            <a:fillRect/>
          </a:stretch>
        </p:blipFill>
        <p:spPr>
          <a:xfrm>
            <a:off x="1241571" y="911300"/>
            <a:ext cx="9061699" cy="2710646"/>
          </a:xfrm>
          <a:prstGeom prst="rect">
            <a:avLst/>
          </a:prstGeom>
        </p:spPr>
      </p:pic>
      <p:pic>
        <p:nvPicPr>
          <p:cNvPr id="5" name="图片 4">
            <a:extLst>
              <a:ext uri="{FF2B5EF4-FFF2-40B4-BE49-F238E27FC236}">
                <a16:creationId xmlns:a16="http://schemas.microsoft.com/office/drawing/2014/main" id="{907CAD14-F8F3-40F0-A47F-E5FA719153A3}"/>
              </a:ext>
            </a:extLst>
          </p:cNvPr>
          <p:cNvPicPr>
            <a:picLocks noChangeAspect="1"/>
          </p:cNvPicPr>
          <p:nvPr/>
        </p:nvPicPr>
        <p:blipFill>
          <a:blip r:embed="rId4"/>
          <a:stretch>
            <a:fillRect/>
          </a:stretch>
        </p:blipFill>
        <p:spPr>
          <a:xfrm>
            <a:off x="5772420" y="3803187"/>
            <a:ext cx="4020111" cy="2324424"/>
          </a:xfrm>
          <a:prstGeom prst="rect">
            <a:avLst/>
          </a:prstGeom>
        </p:spPr>
      </p:pic>
    </p:spTree>
    <p:custDataLst>
      <p:tags r:id="rId1"/>
    </p:custDataLst>
    <p:extLst>
      <p:ext uri="{BB962C8B-B14F-4D97-AF65-F5344CB8AC3E}">
        <p14:creationId xmlns:p14="http://schemas.microsoft.com/office/powerpoint/2010/main" val="1111387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F6B6181-0E50-26AF-1D1B-12FC2224B324}"/>
              </a:ext>
            </a:extLst>
          </p:cNvPr>
          <p:cNvSpPr txBox="1"/>
          <p:nvPr/>
        </p:nvSpPr>
        <p:spPr>
          <a:xfrm>
            <a:off x="634365" y="1305341"/>
            <a:ext cx="6176010" cy="4247317"/>
          </a:xfrm>
          <a:prstGeom prst="rect">
            <a:avLst/>
          </a:prstGeom>
          <a:noFill/>
        </p:spPr>
        <p:txBody>
          <a:bodyPr wrap="square">
            <a:spAutoFit/>
          </a:bodyPr>
          <a:lstStyle/>
          <a:p>
            <a:r>
              <a:rPr lang="zh-CN" altLang="en-US" dirty="0"/>
              <a:t>设计说明</a:t>
            </a:r>
          </a:p>
          <a:p>
            <a:endParaRPr lang="zh-CN" altLang="en-US" dirty="0"/>
          </a:p>
          <a:p>
            <a:r>
              <a:rPr lang="zh-CN" altLang="en-US" dirty="0"/>
              <a:t>原来的设计：</a:t>
            </a:r>
          </a:p>
          <a:p>
            <a:endParaRPr lang="zh-CN" altLang="en-US" dirty="0"/>
          </a:p>
          <a:p>
            <a:r>
              <a:rPr lang="zh-CN" altLang="en-US" dirty="0"/>
              <a:t>- 前端，后端</a:t>
            </a:r>
          </a:p>
          <a:p>
            <a:r>
              <a:rPr lang="zh-CN" altLang="en-US" dirty="0"/>
              <a:t>- SentiStrength作为Jar包被调用，耦合过于紧密</a:t>
            </a:r>
          </a:p>
          <a:p>
            <a:endParaRPr lang="zh-CN" altLang="en-US" dirty="0"/>
          </a:p>
          <a:p>
            <a:r>
              <a:rPr lang="zh-CN" altLang="en-US" dirty="0"/>
              <a:t>现在的微服务架构：</a:t>
            </a:r>
          </a:p>
          <a:p>
            <a:endParaRPr lang="zh-CN" altLang="en-US" dirty="0"/>
          </a:p>
          <a:p>
            <a:r>
              <a:rPr lang="zh-CN" altLang="en-US" dirty="0"/>
              <a:t>- 翻译服务（迭代2结束即开始）</a:t>
            </a:r>
          </a:p>
          <a:p>
            <a:r>
              <a:rPr lang="zh-CN" altLang="en-US" dirty="0"/>
              <a:t>- SentiStrength服务（负责文件的上传下载，text的发送等）</a:t>
            </a:r>
          </a:p>
          <a:p>
            <a:r>
              <a:rPr lang="zh-CN" altLang="en-US" dirty="0"/>
              <a:t>- Controller：作为一个Coordinator协调者，统管一切与SentiStrength有关的微服务。目前的功能是记录SentiStrength的返回值，后续加入数据监控等功能。</a:t>
            </a:r>
          </a:p>
          <a:p>
            <a:endParaRPr lang="zh-CN" altLang="en-US" dirty="0"/>
          </a:p>
        </p:txBody>
      </p:sp>
      <p:pic>
        <p:nvPicPr>
          <p:cNvPr id="5" name="图片 4">
            <a:extLst>
              <a:ext uri="{FF2B5EF4-FFF2-40B4-BE49-F238E27FC236}">
                <a16:creationId xmlns:a16="http://schemas.microsoft.com/office/drawing/2014/main" id="{5635B539-1D0F-C759-B456-1175A1A4B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708" y="2217420"/>
            <a:ext cx="3976687" cy="3976687"/>
          </a:xfrm>
          <a:prstGeom prst="rect">
            <a:avLst/>
          </a:prstGeom>
        </p:spPr>
      </p:pic>
      <p:pic>
        <p:nvPicPr>
          <p:cNvPr id="7" name="图片 6">
            <a:extLst>
              <a:ext uri="{FF2B5EF4-FFF2-40B4-BE49-F238E27FC236}">
                <a16:creationId xmlns:a16="http://schemas.microsoft.com/office/drawing/2014/main" id="{D5B1F07E-4771-9E63-3B5D-716EE57AF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9388" y="205740"/>
            <a:ext cx="4861560" cy="1767840"/>
          </a:xfrm>
          <a:prstGeom prst="rect">
            <a:avLst/>
          </a:prstGeom>
        </p:spPr>
      </p:pic>
    </p:spTree>
    <p:extLst>
      <p:ext uri="{BB962C8B-B14F-4D97-AF65-F5344CB8AC3E}">
        <p14:creationId xmlns:p14="http://schemas.microsoft.com/office/powerpoint/2010/main" val="1740513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06</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rPr>
              <a:t>项目阶段说明</a:t>
            </a:r>
            <a:endParaRPr lang="zh-CN" altLang="en-US" sz="3200" dirty="0">
              <a:solidFill>
                <a:schemeClr val="bg1"/>
              </a:solidFill>
              <a:ea typeface="微软雅黑" panose="020B0503020204020204" pitchFamily="34" charset="-122"/>
            </a:endParaRPr>
          </a:p>
        </p:txBody>
      </p:sp>
      <p:pic>
        <p:nvPicPr>
          <p:cNvPr id="18" name="图片 17" descr="logo-15"/>
          <p:cNvPicPr>
            <a:picLocks noChangeAspect="1"/>
          </p:cNvPicPr>
          <p:nvPr/>
        </p:nvPicPr>
        <p:blipFill>
          <a:blip r:embed="rId6"/>
          <a:stretch>
            <a:fillRect/>
          </a:stretch>
        </p:blipFill>
        <p:spPr>
          <a:xfrm>
            <a:off x="923290" y="2663190"/>
            <a:ext cx="2785745" cy="1563370"/>
          </a:xfrm>
          <a:prstGeom prst="rect">
            <a:avLst/>
          </a:prstGeom>
        </p:spPr>
      </p:pic>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7"/>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8"/>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文本框 2">
            <a:extLst>
              <a:ext uri="{FF2B5EF4-FFF2-40B4-BE49-F238E27FC236}">
                <a16:creationId xmlns:a16="http://schemas.microsoft.com/office/drawing/2014/main" id="{5FD6F37D-DC63-4436-A0E0-027BF808F11F}"/>
              </a:ext>
            </a:extLst>
          </p:cNvPr>
          <p:cNvSpPr txBox="1"/>
          <p:nvPr/>
        </p:nvSpPr>
        <p:spPr>
          <a:xfrm>
            <a:off x="5149850" y="5618372"/>
            <a:ext cx="9242395" cy="369332"/>
          </a:xfrm>
          <a:prstGeom prst="rect">
            <a:avLst/>
          </a:prstGeom>
          <a:noFill/>
        </p:spPr>
        <p:txBody>
          <a:bodyPr wrap="square" rtlCol="0">
            <a:spAutoFit/>
          </a:bodyPr>
          <a:lstStyle/>
          <a:p>
            <a:r>
              <a:rPr lang="zh-CN" altLang="en-US" dirty="0"/>
              <a:t>此处借助重要会议划分，不重要的过程会议不计入在内。</a:t>
            </a:r>
            <a:endParaRPr lang="en-US" altLang="zh-CN" dirty="0"/>
          </a:p>
        </p:txBody>
      </p:sp>
    </p:spTree>
    <p:custDataLst>
      <p:tags r:id="rId1"/>
    </p:custDataLst>
    <p:extLst>
      <p:ext uri="{BB962C8B-B14F-4D97-AF65-F5344CB8AC3E}">
        <p14:creationId xmlns:p14="http://schemas.microsoft.com/office/powerpoint/2010/main" val="1758607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61238" y="461395"/>
            <a:ext cx="5788404" cy="369332"/>
          </a:xfrm>
          <a:prstGeom prst="rect">
            <a:avLst/>
          </a:prstGeom>
          <a:noFill/>
        </p:spPr>
        <p:txBody>
          <a:bodyPr wrap="square" rtlCol="0">
            <a:spAutoFit/>
          </a:bodyPr>
          <a:lstStyle/>
          <a:p>
            <a:r>
              <a:rPr lang="zh-CN" altLang="en-US" dirty="0"/>
              <a:t>第四次会议：迭代一总结与展望</a:t>
            </a:r>
            <a:endParaRPr lang="en-US" altLang="zh-CN" dirty="0"/>
          </a:p>
        </p:txBody>
      </p:sp>
      <p:pic>
        <p:nvPicPr>
          <p:cNvPr id="3" name="图片 2">
            <a:extLst>
              <a:ext uri="{FF2B5EF4-FFF2-40B4-BE49-F238E27FC236}">
                <a16:creationId xmlns:a16="http://schemas.microsoft.com/office/drawing/2014/main" id="{3E9CDDFD-F07D-4AE2-8902-E4BC6AF0FD1B}"/>
              </a:ext>
            </a:extLst>
          </p:cNvPr>
          <p:cNvPicPr>
            <a:picLocks noChangeAspect="1"/>
          </p:cNvPicPr>
          <p:nvPr/>
        </p:nvPicPr>
        <p:blipFill>
          <a:blip r:embed="rId3"/>
          <a:stretch>
            <a:fillRect/>
          </a:stretch>
        </p:blipFill>
        <p:spPr>
          <a:xfrm>
            <a:off x="1861460" y="1317707"/>
            <a:ext cx="5436961" cy="4893266"/>
          </a:xfrm>
          <a:prstGeom prst="rect">
            <a:avLst/>
          </a:prstGeom>
        </p:spPr>
      </p:pic>
    </p:spTree>
    <p:custDataLst>
      <p:tags r:id="rId1"/>
    </p:custDataLst>
    <p:extLst>
      <p:ext uri="{BB962C8B-B14F-4D97-AF65-F5344CB8AC3E}">
        <p14:creationId xmlns:p14="http://schemas.microsoft.com/office/powerpoint/2010/main" val="2382006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61238" y="461395"/>
            <a:ext cx="5788404" cy="369332"/>
          </a:xfrm>
          <a:prstGeom prst="rect">
            <a:avLst/>
          </a:prstGeom>
          <a:noFill/>
        </p:spPr>
        <p:txBody>
          <a:bodyPr wrap="square" rtlCol="0">
            <a:spAutoFit/>
          </a:bodyPr>
          <a:lstStyle/>
          <a:p>
            <a:r>
              <a:rPr lang="zh-CN" altLang="en-US" dirty="0"/>
              <a:t>第五、六次会议：重构的重要讨论；迭代二规划与立项</a:t>
            </a:r>
            <a:endParaRPr lang="en-US" altLang="zh-CN" dirty="0"/>
          </a:p>
        </p:txBody>
      </p:sp>
      <p:pic>
        <p:nvPicPr>
          <p:cNvPr id="2" name="图片 1">
            <a:extLst>
              <a:ext uri="{FF2B5EF4-FFF2-40B4-BE49-F238E27FC236}">
                <a16:creationId xmlns:a16="http://schemas.microsoft.com/office/drawing/2014/main" id="{59F600AE-9805-4118-9205-CD2EF4EF3583}"/>
              </a:ext>
            </a:extLst>
          </p:cNvPr>
          <p:cNvPicPr>
            <a:picLocks noChangeAspect="1"/>
          </p:cNvPicPr>
          <p:nvPr/>
        </p:nvPicPr>
        <p:blipFill>
          <a:blip r:embed="rId3"/>
          <a:stretch>
            <a:fillRect/>
          </a:stretch>
        </p:blipFill>
        <p:spPr>
          <a:xfrm>
            <a:off x="114631" y="1039045"/>
            <a:ext cx="7267682" cy="5248504"/>
          </a:xfrm>
          <a:prstGeom prst="rect">
            <a:avLst/>
          </a:prstGeom>
        </p:spPr>
      </p:pic>
      <p:sp>
        <p:nvSpPr>
          <p:cNvPr id="6" name="文本框 5">
            <a:extLst>
              <a:ext uri="{FF2B5EF4-FFF2-40B4-BE49-F238E27FC236}">
                <a16:creationId xmlns:a16="http://schemas.microsoft.com/office/drawing/2014/main" id="{5AA20907-2CF2-491D-883D-8258B8476457}"/>
              </a:ext>
            </a:extLst>
          </p:cNvPr>
          <p:cNvSpPr txBox="1"/>
          <p:nvPr/>
        </p:nvSpPr>
        <p:spPr>
          <a:xfrm>
            <a:off x="7715095" y="973340"/>
            <a:ext cx="3953992" cy="3970318"/>
          </a:xfrm>
          <a:prstGeom prst="rect">
            <a:avLst/>
          </a:prstGeom>
          <a:noFill/>
        </p:spPr>
        <p:txBody>
          <a:bodyPr wrap="square" rtlCol="0">
            <a:spAutoFit/>
          </a:bodyPr>
          <a:lstStyle/>
          <a:p>
            <a:r>
              <a:rPr lang="en-US" altLang="zh-CN" dirty="0"/>
              <a:t>3</a:t>
            </a:r>
            <a:r>
              <a:rPr lang="zh-CN" altLang="en-US" dirty="0"/>
              <a:t>、分工</a:t>
            </a:r>
          </a:p>
          <a:p>
            <a:endParaRPr lang="zh-CN" altLang="en-US" dirty="0"/>
          </a:p>
          <a:p>
            <a:r>
              <a:rPr lang="en-US" altLang="zh-CN" dirty="0" err="1"/>
              <a:t>hcx</a:t>
            </a:r>
            <a:r>
              <a:rPr lang="zh-CN" altLang="en-US" dirty="0"/>
              <a:t>，</a:t>
            </a:r>
            <a:r>
              <a:rPr lang="en-US" altLang="zh-CN" dirty="0" err="1"/>
              <a:t>zmy</a:t>
            </a:r>
            <a:r>
              <a:rPr lang="zh-CN" altLang="en-US" dirty="0"/>
              <a:t>，</a:t>
            </a:r>
            <a:r>
              <a:rPr lang="en-US" altLang="zh-CN" dirty="0" err="1"/>
              <a:t>zjh</a:t>
            </a:r>
            <a:r>
              <a:rPr lang="zh-CN" altLang="en-US" dirty="0"/>
              <a:t>：尝试运行代码，并跑数据集。</a:t>
            </a:r>
          </a:p>
          <a:p>
            <a:endParaRPr lang="zh-CN" altLang="en-US" dirty="0"/>
          </a:p>
          <a:p>
            <a:r>
              <a:rPr lang="en-US" altLang="zh-CN" dirty="0"/>
              <a:t>xc</a:t>
            </a:r>
            <a:r>
              <a:rPr lang="zh-CN" altLang="en-US" dirty="0"/>
              <a:t>：写使用手册、参数手册。见</a:t>
            </a:r>
            <a:r>
              <a:rPr lang="en-US" altLang="zh-CN" dirty="0"/>
              <a:t>`2_2_3_sentiStrength</a:t>
            </a:r>
            <a:r>
              <a:rPr lang="zh-CN" altLang="en-US" dirty="0"/>
              <a:t>使用手册和参数说明</a:t>
            </a:r>
            <a:r>
              <a:rPr lang="en-US" altLang="zh-CN" dirty="0"/>
              <a:t>`</a:t>
            </a:r>
            <a:r>
              <a:rPr lang="zh-CN" altLang="en-US" dirty="0"/>
              <a:t>。</a:t>
            </a:r>
          </a:p>
          <a:p>
            <a:endParaRPr lang="zh-CN" altLang="en-US" dirty="0"/>
          </a:p>
          <a:p>
            <a:r>
              <a:rPr lang="en-US" altLang="zh-CN" dirty="0" err="1"/>
              <a:t>yqs</a:t>
            </a:r>
            <a:r>
              <a:rPr lang="zh-CN" altLang="en-US" dirty="0"/>
              <a:t>：前端界面。效果见</a:t>
            </a:r>
            <a:r>
              <a:rPr lang="en-US" altLang="zh-CN" dirty="0"/>
              <a:t>`2_2_2_</a:t>
            </a:r>
            <a:r>
              <a:rPr lang="zh-CN" altLang="en-US" dirty="0"/>
              <a:t>创建并部署</a:t>
            </a:r>
            <a:r>
              <a:rPr lang="en-US" altLang="zh-CN" dirty="0"/>
              <a:t>VUE</a:t>
            </a:r>
            <a:r>
              <a:rPr lang="zh-CN" altLang="en-US" dirty="0"/>
              <a:t>前端项目</a:t>
            </a:r>
            <a:r>
              <a:rPr lang="en-US" altLang="zh-CN" dirty="0"/>
              <a:t>`</a:t>
            </a:r>
            <a:r>
              <a:rPr lang="zh-CN" altLang="en-US" dirty="0"/>
              <a:t>。准备中期检查文稿。</a:t>
            </a:r>
          </a:p>
          <a:p>
            <a:endParaRPr lang="zh-CN" altLang="en-US" dirty="0"/>
          </a:p>
          <a:p>
            <a:r>
              <a:rPr lang="en-US" altLang="zh-CN" dirty="0" err="1"/>
              <a:t>zxk</a:t>
            </a:r>
            <a:r>
              <a:rPr lang="zh-CN" altLang="en-US" dirty="0"/>
              <a:t>：</a:t>
            </a:r>
            <a:r>
              <a:rPr lang="en-US" altLang="zh-CN" dirty="0"/>
              <a:t>CICD+</a:t>
            </a:r>
            <a:r>
              <a:rPr lang="zh-CN" altLang="en-US" dirty="0"/>
              <a:t>维护云服务器。</a:t>
            </a:r>
          </a:p>
        </p:txBody>
      </p:sp>
    </p:spTree>
    <p:custDataLst>
      <p:tags r:id="rId1"/>
    </p:custDataLst>
    <p:extLst>
      <p:ext uri="{BB962C8B-B14F-4D97-AF65-F5344CB8AC3E}">
        <p14:creationId xmlns:p14="http://schemas.microsoft.com/office/powerpoint/2010/main" val="2578342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61238" y="461395"/>
            <a:ext cx="5788404" cy="369332"/>
          </a:xfrm>
          <a:prstGeom prst="rect">
            <a:avLst/>
          </a:prstGeom>
          <a:noFill/>
        </p:spPr>
        <p:txBody>
          <a:bodyPr wrap="square" rtlCol="0">
            <a:spAutoFit/>
          </a:bodyPr>
          <a:lstStyle/>
          <a:p>
            <a:r>
              <a:rPr lang="zh-CN" altLang="en-US" dirty="0"/>
              <a:t>第七、八次会议：细化前后端与重构</a:t>
            </a:r>
            <a:endParaRPr lang="en-US" altLang="zh-CN" dirty="0"/>
          </a:p>
        </p:txBody>
      </p:sp>
      <p:pic>
        <p:nvPicPr>
          <p:cNvPr id="5" name="图片 4">
            <a:extLst>
              <a:ext uri="{FF2B5EF4-FFF2-40B4-BE49-F238E27FC236}">
                <a16:creationId xmlns:a16="http://schemas.microsoft.com/office/drawing/2014/main" id="{5675C41A-497D-4E9C-B418-3022EE098A73}"/>
              </a:ext>
            </a:extLst>
          </p:cNvPr>
          <p:cNvPicPr>
            <a:picLocks noChangeAspect="1"/>
          </p:cNvPicPr>
          <p:nvPr/>
        </p:nvPicPr>
        <p:blipFill>
          <a:blip r:embed="rId3"/>
          <a:stretch>
            <a:fillRect/>
          </a:stretch>
        </p:blipFill>
        <p:spPr>
          <a:xfrm>
            <a:off x="0" y="1051317"/>
            <a:ext cx="4839375" cy="3362794"/>
          </a:xfrm>
          <a:prstGeom prst="rect">
            <a:avLst/>
          </a:prstGeom>
        </p:spPr>
      </p:pic>
      <p:pic>
        <p:nvPicPr>
          <p:cNvPr id="7" name="图片 6">
            <a:extLst>
              <a:ext uri="{FF2B5EF4-FFF2-40B4-BE49-F238E27FC236}">
                <a16:creationId xmlns:a16="http://schemas.microsoft.com/office/drawing/2014/main" id="{3FDD4D23-2824-4328-9EEC-232481ED2703}"/>
              </a:ext>
            </a:extLst>
          </p:cNvPr>
          <p:cNvPicPr>
            <a:picLocks noChangeAspect="1"/>
          </p:cNvPicPr>
          <p:nvPr/>
        </p:nvPicPr>
        <p:blipFill>
          <a:blip r:embed="rId4"/>
          <a:stretch>
            <a:fillRect/>
          </a:stretch>
        </p:blipFill>
        <p:spPr>
          <a:xfrm>
            <a:off x="6026154" y="1538742"/>
            <a:ext cx="4753638" cy="4753638"/>
          </a:xfrm>
          <a:prstGeom prst="rect">
            <a:avLst/>
          </a:prstGeom>
        </p:spPr>
      </p:pic>
    </p:spTree>
    <p:custDataLst>
      <p:tags r:id="rId1"/>
    </p:custDataLst>
    <p:extLst>
      <p:ext uri="{BB962C8B-B14F-4D97-AF65-F5344CB8AC3E}">
        <p14:creationId xmlns:p14="http://schemas.microsoft.com/office/powerpoint/2010/main" val="2811004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ea typeface="微软雅黑" panose="020B0503020204020204" pitchFamily="34" charset="-122"/>
              </a:rPr>
              <a:t>代码运行情况</a:t>
            </a:r>
          </a:p>
        </p:txBody>
      </p:sp>
      <p:pic>
        <p:nvPicPr>
          <p:cNvPr id="18" name="图片 17" descr="logo-15"/>
          <p:cNvPicPr>
            <a:picLocks noChangeAspect="1"/>
          </p:cNvPicPr>
          <p:nvPr/>
        </p:nvPicPr>
        <p:blipFill>
          <a:blip r:embed="rId6"/>
          <a:stretch>
            <a:fillRect/>
          </a:stretch>
        </p:blipFill>
        <p:spPr>
          <a:xfrm>
            <a:off x="923290" y="2663190"/>
            <a:ext cx="2785745" cy="1563370"/>
          </a:xfrm>
          <a:prstGeom prst="rect">
            <a:avLst/>
          </a:prstGeom>
        </p:spPr>
      </p:pic>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7"/>
          <a:srcRect/>
          <a:stretch>
            <a:fillRect/>
          </a:stretch>
        </p:blipFill>
        <p:spPr>
          <a:xfrm>
            <a:off x="617853" y="-454682"/>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8"/>
          <a:srcRect/>
          <a:stretch>
            <a:fillRect/>
          </a:stretch>
        </p:blipFill>
        <p:spPr>
          <a:xfrm>
            <a:off x="418307" y="3616642"/>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文本框 2">
            <a:extLst>
              <a:ext uri="{FF2B5EF4-FFF2-40B4-BE49-F238E27FC236}">
                <a16:creationId xmlns:a16="http://schemas.microsoft.com/office/drawing/2014/main" id="{5FD6F37D-DC63-4436-A0E0-027BF808F11F}"/>
              </a:ext>
            </a:extLst>
          </p:cNvPr>
          <p:cNvSpPr txBox="1"/>
          <p:nvPr/>
        </p:nvSpPr>
        <p:spPr>
          <a:xfrm>
            <a:off x="3080640" y="5725296"/>
            <a:ext cx="9242395" cy="369332"/>
          </a:xfrm>
          <a:prstGeom prst="rect">
            <a:avLst/>
          </a:prstGeom>
          <a:noFill/>
        </p:spPr>
        <p:txBody>
          <a:bodyPr wrap="square" rtlCol="0">
            <a:spAutoFit/>
          </a:bodyPr>
          <a:lstStyle/>
          <a:p>
            <a:r>
              <a:rPr lang="zh-CN" altLang="en-US" dirty="0"/>
              <a:t>本部分关于数据集、数据集分析等内容，产物见“助教数据分析”和“小组数据分析”。</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61238" y="461395"/>
            <a:ext cx="5788404" cy="369332"/>
          </a:xfrm>
          <a:prstGeom prst="rect">
            <a:avLst/>
          </a:prstGeom>
          <a:noFill/>
        </p:spPr>
        <p:txBody>
          <a:bodyPr wrap="square" rtlCol="0">
            <a:spAutoFit/>
          </a:bodyPr>
          <a:lstStyle/>
          <a:p>
            <a:r>
              <a:rPr lang="zh-CN" altLang="en-US" dirty="0"/>
              <a:t>第九次会议：决定建立微服务架构</a:t>
            </a:r>
            <a:endParaRPr lang="en-US" altLang="zh-CN" dirty="0"/>
          </a:p>
        </p:txBody>
      </p:sp>
      <p:pic>
        <p:nvPicPr>
          <p:cNvPr id="2" name="图片 1">
            <a:extLst>
              <a:ext uri="{FF2B5EF4-FFF2-40B4-BE49-F238E27FC236}">
                <a16:creationId xmlns:a16="http://schemas.microsoft.com/office/drawing/2014/main" id="{998524D8-FF0A-4993-968D-1B171630D5A4}"/>
              </a:ext>
            </a:extLst>
          </p:cNvPr>
          <p:cNvPicPr>
            <a:picLocks noChangeAspect="1"/>
          </p:cNvPicPr>
          <p:nvPr/>
        </p:nvPicPr>
        <p:blipFill>
          <a:blip r:embed="rId3"/>
          <a:stretch>
            <a:fillRect/>
          </a:stretch>
        </p:blipFill>
        <p:spPr>
          <a:xfrm>
            <a:off x="532870" y="1090286"/>
            <a:ext cx="6344535" cy="4677428"/>
          </a:xfrm>
          <a:prstGeom prst="rect">
            <a:avLst/>
          </a:prstGeom>
        </p:spPr>
      </p:pic>
    </p:spTree>
    <p:custDataLst>
      <p:tags r:id="rId1"/>
    </p:custDataLst>
    <p:extLst>
      <p:ext uri="{BB962C8B-B14F-4D97-AF65-F5344CB8AC3E}">
        <p14:creationId xmlns:p14="http://schemas.microsoft.com/office/powerpoint/2010/main" val="1143658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61238" y="461395"/>
            <a:ext cx="5788404" cy="369332"/>
          </a:xfrm>
          <a:prstGeom prst="rect">
            <a:avLst/>
          </a:prstGeom>
          <a:noFill/>
        </p:spPr>
        <p:txBody>
          <a:bodyPr wrap="square" rtlCol="0">
            <a:spAutoFit/>
          </a:bodyPr>
          <a:lstStyle/>
          <a:p>
            <a:r>
              <a:rPr lang="zh-CN" altLang="en-US" dirty="0"/>
              <a:t>第十次、第十一次会议：准备提交内容与详细分工</a:t>
            </a:r>
            <a:endParaRPr lang="en-US" altLang="zh-CN" dirty="0"/>
          </a:p>
        </p:txBody>
      </p:sp>
      <p:pic>
        <p:nvPicPr>
          <p:cNvPr id="3" name="图片 2">
            <a:extLst>
              <a:ext uri="{FF2B5EF4-FFF2-40B4-BE49-F238E27FC236}">
                <a16:creationId xmlns:a16="http://schemas.microsoft.com/office/drawing/2014/main" id="{06767F6B-C782-4ED4-9192-2F6E5C223461}"/>
              </a:ext>
            </a:extLst>
          </p:cNvPr>
          <p:cNvPicPr>
            <a:picLocks noChangeAspect="1"/>
          </p:cNvPicPr>
          <p:nvPr/>
        </p:nvPicPr>
        <p:blipFill>
          <a:blip r:embed="rId3"/>
          <a:stretch>
            <a:fillRect/>
          </a:stretch>
        </p:blipFill>
        <p:spPr>
          <a:xfrm>
            <a:off x="172990" y="1011295"/>
            <a:ext cx="5487166" cy="3962953"/>
          </a:xfrm>
          <a:prstGeom prst="rect">
            <a:avLst/>
          </a:prstGeom>
        </p:spPr>
      </p:pic>
    </p:spTree>
    <p:custDataLst>
      <p:tags r:id="rId1"/>
    </p:custDataLst>
    <p:extLst>
      <p:ext uri="{BB962C8B-B14F-4D97-AF65-F5344CB8AC3E}">
        <p14:creationId xmlns:p14="http://schemas.microsoft.com/office/powerpoint/2010/main" val="13123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07</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ea typeface="微软雅黑" panose="020B0503020204020204" pitchFamily="34" charset="-122"/>
              </a:rPr>
              <a:t>文档说明、分工说明</a:t>
            </a:r>
          </a:p>
        </p:txBody>
      </p:sp>
      <p:pic>
        <p:nvPicPr>
          <p:cNvPr id="18" name="图片 17" descr="logo-15"/>
          <p:cNvPicPr>
            <a:picLocks noChangeAspect="1"/>
          </p:cNvPicPr>
          <p:nvPr/>
        </p:nvPicPr>
        <p:blipFill>
          <a:blip r:embed="rId6"/>
          <a:stretch>
            <a:fillRect/>
          </a:stretch>
        </p:blipFill>
        <p:spPr>
          <a:xfrm>
            <a:off x="923290" y="2663190"/>
            <a:ext cx="2785745" cy="1563370"/>
          </a:xfrm>
          <a:prstGeom prst="rect">
            <a:avLst/>
          </a:prstGeom>
        </p:spPr>
      </p:pic>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7"/>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8"/>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文本框 2">
            <a:extLst>
              <a:ext uri="{FF2B5EF4-FFF2-40B4-BE49-F238E27FC236}">
                <a16:creationId xmlns:a16="http://schemas.microsoft.com/office/drawing/2014/main" id="{5FD6F37D-DC63-4436-A0E0-027BF808F11F}"/>
              </a:ext>
            </a:extLst>
          </p:cNvPr>
          <p:cNvSpPr txBox="1"/>
          <p:nvPr/>
        </p:nvSpPr>
        <p:spPr>
          <a:xfrm>
            <a:off x="3440691" y="5362269"/>
            <a:ext cx="9242395" cy="369332"/>
          </a:xfrm>
          <a:prstGeom prst="rect">
            <a:avLst/>
          </a:prstGeom>
          <a:noFill/>
        </p:spPr>
        <p:txBody>
          <a:bodyPr wrap="square" rtlCol="0">
            <a:spAutoFit/>
          </a:bodyPr>
          <a:lstStyle/>
          <a:p>
            <a:r>
              <a:rPr lang="zh-CN" altLang="en-US" dirty="0"/>
              <a:t>本部分介绍所有小组产生的文档、会议记录等中间内容，并简单介绍分工相关内容。</a:t>
            </a:r>
            <a:endParaRPr lang="en-US" altLang="zh-CN" dirty="0"/>
          </a:p>
        </p:txBody>
      </p:sp>
    </p:spTree>
    <p:custDataLst>
      <p:tags r:id="rId1"/>
    </p:custDataLst>
    <p:extLst>
      <p:ext uri="{BB962C8B-B14F-4D97-AF65-F5344CB8AC3E}">
        <p14:creationId xmlns:p14="http://schemas.microsoft.com/office/powerpoint/2010/main" val="1429783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61238" y="461395"/>
            <a:ext cx="5788404" cy="369332"/>
          </a:xfrm>
          <a:prstGeom prst="rect">
            <a:avLst/>
          </a:prstGeom>
          <a:noFill/>
        </p:spPr>
        <p:txBody>
          <a:bodyPr wrap="square" rtlCol="0">
            <a:spAutoFit/>
          </a:bodyPr>
          <a:lstStyle/>
          <a:p>
            <a:r>
              <a:rPr lang="zh-CN" altLang="en-US" dirty="0"/>
              <a:t>必要的检查文档</a:t>
            </a:r>
            <a:endParaRPr lang="en-US" altLang="zh-CN" dirty="0"/>
          </a:p>
        </p:txBody>
      </p:sp>
      <p:pic>
        <p:nvPicPr>
          <p:cNvPr id="2" name="图片 1">
            <a:extLst>
              <a:ext uri="{FF2B5EF4-FFF2-40B4-BE49-F238E27FC236}">
                <a16:creationId xmlns:a16="http://schemas.microsoft.com/office/drawing/2014/main" id="{F8E1F29D-BB28-4FE7-A3BA-9E8BD9B1DBC6}"/>
              </a:ext>
            </a:extLst>
          </p:cNvPr>
          <p:cNvPicPr>
            <a:picLocks noChangeAspect="1"/>
          </p:cNvPicPr>
          <p:nvPr/>
        </p:nvPicPr>
        <p:blipFill>
          <a:blip r:embed="rId3"/>
          <a:stretch>
            <a:fillRect/>
          </a:stretch>
        </p:blipFill>
        <p:spPr>
          <a:xfrm>
            <a:off x="331584" y="1111937"/>
            <a:ext cx="3743847" cy="590632"/>
          </a:xfrm>
          <a:prstGeom prst="rect">
            <a:avLst/>
          </a:prstGeom>
        </p:spPr>
      </p:pic>
      <p:pic>
        <p:nvPicPr>
          <p:cNvPr id="5" name="图片 4">
            <a:extLst>
              <a:ext uri="{FF2B5EF4-FFF2-40B4-BE49-F238E27FC236}">
                <a16:creationId xmlns:a16="http://schemas.microsoft.com/office/drawing/2014/main" id="{FBAB51A3-BC85-5F7F-C7C1-B350F499260B}"/>
              </a:ext>
            </a:extLst>
          </p:cNvPr>
          <p:cNvPicPr>
            <a:picLocks noChangeAspect="1"/>
          </p:cNvPicPr>
          <p:nvPr/>
        </p:nvPicPr>
        <p:blipFill>
          <a:blip r:embed="rId4"/>
          <a:stretch>
            <a:fillRect/>
          </a:stretch>
        </p:blipFill>
        <p:spPr>
          <a:xfrm>
            <a:off x="6507480" y="163704"/>
            <a:ext cx="4831080" cy="6399844"/>
          </a:xfrm>
          <a:prstGeom prst="rect">
            <a:avLst/>
          </a:prstGeom>
        </p:spPr>
      </p:pic>
    </p:spTree>
    <p:custDataLst>
      <p:tags r:id="rId1"/>
    </p:custDataLst>
    <p:extLst>
      <p:ext uri="{BB962C8B-B14F-4D97-AF65-F5344CB8AC3E}">
        <p14:creationId xmlns:p14="http://schemas.microsoft.com/office/powerpoint/2010/main" val="320669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61238" y="461395"/>
            <a:ext cx="5788404" cy="369332"/>
          </a:xfrm>
          <a:prstGeom prst="rect">
            <a:avLst/>
          </a:prstGeom>
          <a:noFill/>
        </p:spPr>
        <p:txBody>
          <a:bodyPr wrap="square" rtlCol="0">
            <a:spAutoFit/>
          </a:bodyPr>
          <a:lstStyle/>
          <a:p>
            <a:r>
              <a:rPr lang="en-US" altLang="zh-CN" dirty="0" err="1"/>
              <a:t>PostCat</a:t>
            </a:r>
            <a:r>
              <a:rPr lang="en-US" altLang="zh-CN" dirty="0"/>
              <a:t>——</a:t>
            </a:r>
            <a:r>
              <a:rPr lang="zh-CN" altLang="en-US" dirty="0"/>
              <a:t>团队协作与接口文档</a:t>
            </a:r>
            <a:endParaRPr lang="en-US" altLang="zh-CN" dirty="0"/>
          </a:p>
        </p:txBody>
      </p:sp>
      <p:sp>
        <p:nvSpPr>
          <p:cNvPr id="3" name="文本框 2">
            <a:extLst>
              <a:ext uri="{FF2B5EF4-FFF2-40B4-BE49-F238E27FC236}">
                <a16:creationId xmlns:a16="http://schemas.microsoft.com/office/drawing/2014/main" id="{DF309CE4-7267-435B-805B-10AF8CD7FF87}"/>
              </a:ext>
            </a:extLst>
          </p:cNvPr>
          <p:cNvSpPr txBox="1"/>
          <p:nvPr/>
        </p:nvSpPr>
        <p:spPr>
          <a:xfrm>
            <a:off x="436227" y="1023457"/>
            <a:ext cx="9051721" cy="369332"/>
          </a:xfrm>
          <a:prstGeom prst="rect">
            <a:avLst/>
          </a:prstGeom>
          <a:noFill/>
        </p:spPr>
        <p:txBody>
          <a:bodyPr wrap="square" rtlCol="0">
            <a:spAutoFit/>
          </a:bodyPr>
          <a:lstStyle/>
          <a:p>
            <a:r>
              <a:rPr lang="zh-CN" altLang="en-US" dirty="0"/>
              <a:t>我们利用了</a:t>
            </a:r>
            <a:r>
              <a:rPr lang="en-US" altLang="zh-CN" dirty="0" err="1"/>
              <a:t>PostCat</a:t>
            </a:r>
            <a:r>
              <a:rPr lang="zh-CN" altLang="en-US" dirty="0"/>
              <a:t>来进行团队协作与接口测试，并在</a:t>
            </a:r>
            <a:r>
              <a:rPr lang="en-US" altLang="zh-CN" dirty="0" err="1"/>
              <a:t>PostCat</a:t>
            </a:r>
            <a:r>
              <a:rPr lang="zh-CN" altLang="en-US" dirty="0"/>
              <a:t>中一起写了接口数据。</a:t>
            </a:r>
          </a:p>
        </p:txBody>
      </p:sp>
      <p:pic>
        <p:nvPicPr>
          <p:cNvPr id="5" name="图片 4">
            <a:extLst>
              <a:ext uri="{FF2B5EF4-FFF2-40B4-BE49-F238E27FC236}">
                <a16:creationId xmlns:a16="http://schemas.microsoft.com/office/drawing/2014/main" id="{8A11D6B8-9D53-4451-9582-3CF291818B5D}"/>
              </a:ext>
            </a:extLst>
          </p:cNvPr>
          <p:cNvPicPr>
            <a:picLocks noChangeAspect="1"/>
          </p:cNvPicPr>
          <p:nvPr/>
        </p:nvPicPr>
        <p:blipFill>
          <a:blip r:embed="rId3"/>
          <a:stretch>
            <a:fillRect/>
          </a:stretch>
        </p:blipFill>
        <p:spPr>
          <a:xfrm>
            <a:off x="101323" y="1753299"/>
            <a:ext cx="4629753" cy="4182742"/>
          </a:xfrm>
          <a:prstGeom prst="rect">
            <a:avLst/>
          </a:prstGeom>
        </p:spPr>
      </p:pic>
      <p:pic>
        <p:nvPicPr>
          <p:cNvPr id="7" name="图片 6">
            <a:extLst>
              <a:ext uri="{FF2B5EF4-FFF2-40B4-BE49-F238E27FC236}">
                <a16:creationId xmlns:a16="http://schemas.microsoft.com/office/drawing/2014/main" id="{6D3E220B-E33D-4E68-9EB0-1CC6A5EFA7D5}"/>
              </a:ext>
            </a:extLst>
          </p:cNvPr>
          <p:cNvPicPr>
            <a:picLocks noChangeAspect="1"/>
          </p:cNvPicPr>
          <p:nvPr/>
        </p:nvPicPr>
        <p:blipFill>
          <a:blip r:embed="rId4"/>
          <a:stretch>
            <a:fillRect/>
          </a:stretch>
        </p:blipFill>
        <p:spPr>
          <a:xfrm>
            <a:off x="4828156" y="1753299"/>
            <a:ext cx="7262521" cy="2232751"/>
          </a:xfrm>
          <a:prstGeom prst="rect">
            <a:avLst/>
          </a:prstGeom>
        </p:spPr>
      </p:pic>
    </p:spTree>
    <p:custDataLst>
      <p:tags r:id="rId1"/>
    </p:custDataLst>
    <p:extLst>
      <p:ext uri="{BB962C8B-B14F-4D97-AF65-F5344CB8AC3E}">
        <p14:creationId xmlns:p14="http://schemas.microsoft.com/office/powerpoint/2010/main" val="2934416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761238" y="461395"/>
            <a:ext cx="5788404" cy="369332"/>
          </a:xfrm>
          <a:prstGeom prst="rect">
            <a:avLst/>
          </a:prstGeom>
          <a:noFill/>
        </p:spPr>
        <p:txBody>
          <a:bodyPr wrap="square" rtlCol="0">
            <a:spAutoFit/>
          </a:bodyPr>
          <a:lstStyle/>
          <a:p>
            <a:r>
              <a:rPr lang="en-US" altLang="zh-CN" dirty="0" err="1"/>
              <a:t>PostCat</a:t>
            </a:r>
            <a:r>
              <a:rPr lang="en-US" altLang="zh-CN" dirty="0"/>
              <a:t>——</a:t>
            </a:r>
            <a:r>
              <a:rPr lang="zh-CN" altLang="en-US" dirty="0"/>
              <a:t>团队协作与接口文档</a:t>
            </a:r>
            <a:endParaRPr lang="en-US" altLang="zh-CN" dirty="0"/>
          </a:p>
        </p:txBody>
      </p:sp>
      <p:sp>
        <p:nvSpPr>
          <p:cNvPr id="3" name="文本框 2">
            <a:extLst>
              <a:ext uri="{FF2B5EF4-FFF2-40B4-BE49-F238E27FC236}">
                <a16:creationId xmlns:a16="http://schemas.microsoft.com/office/drawing/2014/main" id="{DF309CE4-7267-435B-805B-10AF8CD7FF87}"/>
              </a:ext>
            </a:extLst>
          </p:cNvPr>
          <p:cNvSpPr txBox="1"/>
          <p:nvPr/>
        </p:nvSpPr>
        <p:spPr>
          <a:xfrm>
            <a:off x="436228" y="1023457"/>
            <a:ext cx="6375634" cy="646331"/>
          </a:xfrm>
          <a:prstGeom prst="rect">
            <a:avLst/>
          </a:prstGeom>
          <a:noFill/>
        </p:spPr>
        <p:txBody>
          <a:bodyPr wrap="square" rtlCol="0">
            <a:spAutoFit/>
          </a:bodyPr>
          <a:lstStyle/>
          <a:p>
            <a:r>
              <a:rPr lang="zh-CN" altLang="en-US" dirty="0"/>
              <a:t>另外，我们目前使用了接口文档来记录各接口，下一步可能使用其他开源工具来记录各接口数据。见</a:t>
            </a:r>
            <a:r>
              <a:rPr lang="en-US" altLang="zh-CN" dirty="0"/>
              <a:t>`</a:t>
            </a:r>
            <a:r>
              <a:rPr lang="zh-CN" altLang="en-US" dirty="0"/>
              <a:t>接口文档</a:t>
            </a:r>
            <a:r>
              <a:rPr lang="en-US" altLang="zh-CN" dirty="0"/>
              <a:t>`</a:t>
            </a:r>
            <a:r>
              <a:rPr lang="zh-CN" altLang="en-US" dirty="0"/>
              <a:t>文件夹内。</a:t>
            </a:r>
          </a:p>
        </p:txBody>
      </p:sp>
      <p:pic>
        <p:nvPicPr>
          <p:cNvPr id="2" name="图片 1">
            <a:extLst>
              <a:ext uri="{FF2B5EF4-FFF2-40B4-BE49-F238E27FC236}">
                <a16:creationId xmlns:a16="http://schemas.microsoft.com/office/drawing/2014/main" id="{D7261D98-3CCF-48AC-BC37-AE9EE1608C94}"/>
              </a:ext>
            </a:extLst>
          </p:cNvPr>
          <p:cNvPicPr>
            <a:picLocks noChangeAspect="1"/>
          </p:cNvPicPr>
          <p:nvPr/>
        </p:nvPicPr>
        <p:blipFill>
          <a:blip r:embed="rId3"/>
          <a:stretch>
            <a:fillRect/>
          </a:stretch>
        </p:blipFill>
        <p:spPr>
          <a:xfrm>
            <a:off x="143132" y="1862518"/>
            <a:ext cx="6190557" cy="4680665"/>
          </a:xfrm>
          <a:prstGeom prst="rect">
            <a:avLst/>
          </a:prstGeom>
        </p:spPr>
      </p:pic>
    </p:spTree>
    <p:custDataLst>
      <p:tags r:id="rId1"/>
    </p:custDataLst>
    <p:extLst>
      <p:ext uri="{BB962C8B-B14F-4D97-AF65-F5344CB8AC3E}">
        <p14:creationId xmlns:p14="http://schemas.microsoft.com/office/powerpoint/2010/main" val="1717492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568291" y="461395"/>
            <a:ext cx="5788404" cy="369332"/>
          </a:xfrm>
          <a:prstGeom prst="rect">
            <a:avLst/>
          </a:prstGeom>
          <a:noFill/>
        </p:spPr>
        <p:txBody>
          <a:bodyPr wrap="square" rtlCol="0">
            <a:spAutoFit/>
          </a:bodyPr>
          <a:lstStyle/>
          <a:p>
            <a:r>
              <a:rPr lang="en-US" altLang="zh-CN" dirty="0"/>
              <a:t>Git</a:t>
            </a:r>
            <a:r>
              <a:rPr lang="zh-CN" altLang="en-US" dirty="0"/>
              <a:t>提交记录</a:t>
            </a:r>
            <a:endParaRPr lang="en-US" altLang="zh-CN" dirty="0"/>
          </a:p>
        </p:txBody>
      </p:sp>
      <p:sp>
        <p:nvSpPr>
          <p:cNvPr id="2" name="文本框 1">
            <a:extLst>
              <a:ext uri="{FF2B5EF4-FFF2-40B4-BE49-F238E27FC236}">
                <a16:creationId xmlns:a16="http://schemas.microsoft.com/office/drawing/2014/main" id="{381C3872-3A47-49D4-8EFB-401507EBF012}"/>
              </a:ext>
            </a:extLst>
          </p:cNvPr>
          <p:cNvSpPr txBox="1"/>
          <p:nvPr/>
        </p:nvSpPr>
        <p:spPr>
          <a:xfrm>
            <a:off x="553673" y="1082180"/>
            <a:ext cx="2181907" cy="1477328"/>
          </a:xfrm>
          <a:prstGeom prst="rect">
            <a:avLst/>
          </a:prstGeom>
          <a:noFill/>
        </p:spPr>
        <p:txBody>
          <a:bodyPr wrap="square" rtlCol="0">
            <a:spAutoFit/>
          </a:bodyPr>
          <a:lstStyle/>
          <a:p>
            <a:r>
              <a:rPr lang="zh-CN" altLang="en-US" dirty="0"/>
              <a:t>此处列出了我们按日期为横坐标、提交次数为纵坐标的提交情况；并且还有</a:t>
            </a:r>
            <a:r>
              <a:rPr lang="en-US" altLang="zh-CN" dirty="0"/>
              <a:t>CICD</a:t>
            </a:r>
            <a:r>
              <a:rPr lang="zh-CN" altLang="en-US" dirty="0"/>
              <a:t>情况。</a:t>
            </a:r>
          </a:p>
        </p:txBody>
      </p:sp>
      <p:pic>
        <p:nvPicPr>
          <p:cNvPr id="9" name="图片 8">
            <a:extLst>
              <a:ext uri="{FF2B5EF4-FFF2-40B4-BE49-F238E27FC236}">
                <a16:creationId xmlns:a16="http://schemas.microsoft.com/office/drawing/2014/main" id="{B9030795-8530-9114-678E-6D96D41E6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362" y="232312"/>
            <a:ext cx="8081758" cy="6458348"/>
          </a:xfrm>
          <a:prstGeom prst="rect">
            <a:avLst/>
          </a:prstGeom>
        </p:spPr>
      </p:pic>
    </p:spTree>
    <p:custDataLst>
      <p:tags r:id="rId1"/>
    </p:custDataLst>
    <p:extLst>
      <p:ext uri="{BB962C8B-B14F-4D97-AF65-F5344CB8AC3E}">
        <p14:creationId xmlns:p14="http://schemas.microsoft.com/office/powerpoint/2010/main" val="4029672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C3A576F-32A5-EF48-D3B4-87E0888BE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106" y="1455420"/>
            <a:ext cx="5724436" cy="4259580"/>
          </a:xfrm>
          <a:prstGeom prst="rect">
            <a:avLst/>
          </a:prstGeom>
        </p:spPr>
      </p:pic>
      <p:pic>
        <p:nvPicPr>
          <p:cNvPr id="3" name="图片 2">
            <a:extLst>
              <a:ext uri="{FF2B5EF4-FFF2-40B4-BE49-F238E27FC236}">
                <a16:creationId xmlns:a16="http://schemas.microsoft.com/office/drawing/2014/main" id="{07A1500E-2D44-9721-ECE9-34DFFD306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24" y="1630680"/>
            <a:ext cx="5982876" cy="4168140"/>
          </a:xfrm>
          <a:prstGeom prst="rect">
            <a:avLst/>
          </a:prstGeom>
        </p:spPr>
      </p:pic>
    </p:spTree>
    <p:extLst>
      <p:ext uri="{BB962C8B-B14F-4D97-AF65-F5344CB8AC3E}">
        <p14:creationId xmlns:p14="http://schemas.microsoft.com/office/powerpoint/2010/main" val="3995940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2903188-3A88-4A1B-A3B5-660C83B6737A}"/>
              </a:ext>
            </a:extLst>
          </p:cNvPr>
          <p:cNvSpPr txBox="1"/>
          <p:nvPr/>
        </p:nvSpPr>
        <p:spPr>
          <a:xfrm>
            <a:off x="1476012" y="503340"/>
            <a:ext cx="5788404" cy="369332"/>
          </a:xfrm>
          <a:prstGeom prst="rect">
            <a:avLst/>
          </a:prstGeom>
          <a:noFill/>
        </p:spPr>
        <p:txBody>
          <a:bodyPr wrap="square" rtlCol="0">
            <a:spAutoFit/>
          </a:bodyPr>
          <a:lstStyle/>
          <a:p>
            <a:r>
              <a:rPr kumimoji="0" lang="zh-CN" altLang="zh-CN" sz="1800" b="0" i="0" u="none" strike="noStrike" cap="none" normalizeH="0" baseline="0" dirty="0">
                <a:ln>
                  <a:noFill/>
                </a:ln>
                <a:solidFill>
                  <a:srgbClr val="000000"/>
                </a:solidFill>
                <a:effectLst/>
                <a:latin typeface="Arial" panose="020B0604020202020204" pitchFamily="34" charset="0"/>
                <a:ea typeface="Vollkorn"/>
              </a:rPr>
              <a:t>新技术栈学习心得的上传</a:t>
            </a:r>
            <a:r>
              <a:rPr kumimoji="0" lang="zh-CN" altLang="zh-CN" sz="800" b="0" i="0" u="none" strike="noStrike" cap="none" normalizeH="0" baseline="0" dirty="0">
                <a:ln>
                  <a:noFill/>
                </a:ln>
                <a:solidFill>
                  <a:schemeClr val="tx1"/>
                </a:solidFill>
                <a:effectLst/>
                <a:latin typeface="Arial" panose="020B0604020202020204" pitchFamily="34" charset="0"/>
              </a:rPr>
              <a:t> </a:t>
            </a:r>
            <a:endParaRPr kumimoji="0" lang="zh-CN" altLang="zh-CN" sz="4400" b="0" i="0" u="none" strike="noStrike" cap="none" normalizeH="0" baseline="0" dirty="0">
              <a:ln>
                <a:noFill/>
              </a:ln>
              <a:solidFill>
                <a:schemeClr val="tx1"/>
              </a:solidFill>
              <a:effectLst/>
              <a:latin typeface="Arial" panose="020B0604020202020204" pitchFamily="34" charset="0"/>
            </a:endParaRPr>
          </a:p>
        </p:txBody>
      </p:sp>
      <p:sp>
        <p:nvSpPr>
          <p:cNvPr id="3" name="文本框 2">
            <a:extLst>
              <a:ext uri="{FF2B5EF4-FFF2-40B4-BE49-F238E27FC236}">
                <a16:creationId xmlns:a16="http://schemas.microsoft.com/office/drawing/2014/main" id="{10FA64A7-9A49-4D6F-BCAD-BAE6EB8F712A}"/>
              </a:ext>
            </a:extLst>
          </p:cNvPr>
          <p:cNvSpPr txBox="1"/>
          <p:nvPr/>
        </p:nvSpPr>
        <p:spPr>
          <a:xfrm>
            <a:off x="637423" y="1299175"/>
            <a:ext cx="4404221" cy="1477328"/>
          </a:xfrm>
          <a:prstGeom prst="rect">
            <a:avLst/>
          </a:prstGeom>
          <a:noFill/>
        </p:spPr>
        <p:txBody>
          <a:bodyPr wrap="square" rtlCol="0">
            <a:spAutoFit/>
          </a:bodyPr>
          <a:lstStyle/>
          <a:p>
            <a:r>
              <a:rPr lang="zh-CN" altLang="en-US" dirty="0"/>
              <a:t>我们小组一直将部署和学习内容上传到过程文档中，方便后面接触的同学进行了解。</a:t>
            </a:r>
          </a:p>
          <a:p>
            <a:endParaRPr lang="zh-CN" altLang="en-US" dirty="0"/>
          </a:p>
          <a:p>
            <a:r>
              <a:rPr lang="zh-CN" altLang="en-US" dirty="0"/>
              <a:t>举例：微服务架构，</a:t>
            </a:r>
            <a:r>
              <a:rPr lang="en-US" altLang="zh-CN" dirty="0"/>
              <a:t>SentiStrength</a:t>
            </a:r>
            <a:r>
              <a:rPr lang="zh-CN" altLang="en-US" dirty="0"/>
              <a:t>使用手册，</a:t>
            </a:r>
            <a:r>
              <a:rPr lang="en-US" altLang="zh-CN" dirty="0" err="1"/>
              <a:t>SonarCube</a:t>
            </a:r>
            <a:r>
              <a:rPr lang="zh-CN" altLang="en-US" dirty="0"/>
              <a:t>的介绍等等。</a:t>
            </a:r>
          </a:p>
        </p:txBody>
      </p:sp>
    </p:spTree>
    <p:custDataLst>
      <p:tags r:id="rId1"/>
    </p:custDataLst>
    <p:extLst>
      <p:ext uri="{BB962C8B-B14F-4D97-AF65-F5344CB8AC3E}">
        <p14:creationId xmlns:p14="http://schemas.microsoft.com/office/powerpoint/2010/main" val="1189414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08</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ea typeface="微软雅黑" panose="020B0503020204020204" pitchFamily="34" charset="-122"/>
              </a:rPr>
              <a:t>总结与展望</a:t>
            </a:r>
          </a:p>
        </p:txBody>
      </p:sp>
      <p:pic>
        <p:nvPicPr>
          <p:cNvPr id="18" name="图片 17" descr="logo-15"/>
          <p:cNvPicPr>
            <a:picLocks noChangeAspect="1"/>
          </p:cNvPicPr>
          <p:nvPr/>
        </p:nvPicPr>
        <p:blipFill>
          <a:blip r:embed="rId6"/>
          <a:stretch>
            <a:fillRect/>
          </a:stretch>
        </p:blipFill>
        <p:spPr>
          <a:xfrm>
            <a:off x="923290" y="2663190"/>
            <a:ext cx="2785745" cy="1563370"/>
          </a:xfrm>
          <a:prstGeom prst="rect">
            <a:avLst/>
          </a:prstGeom>
        </p:spPr>
      </p:pic>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7"/>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8"/>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extLst>
      <p:ext uri="{BB962C8B-B14F-4D97-AF65-F5344CB8AC3E}">
        <p14:creationId xmlns:p14="http://schemas.microsoft.com/office/powerpoint/2010/main" val="3999754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99FB10-8ECA-436F-8B97-3253FF896164}"/>
              </a:ext>
            </a:extLst>
          </p:cNvPr>
          <p:cNvSpPr txBox="1"/>
          <p:nvPr/>
        </p:nvSpPr>
        <p:spPr>
          <a:xfrm>
            <a:off x="1904301" y="369116"/>
            <a:ext cx="4689446" cy="369332"/>
          </a:xfrm>
          <a:prstGeom prst="rect">
            <a:avLst/>
          </a:prstGeom>
          <a:noFill/>
        </p:spPr>
        <p:txBody>
          <a:bodyPr wrap="square" rtlCol="0">
            <a:spAutoFit/>
          </a:bodyPr>
          <a:lstStyle/>
          <a:p>
            <a:r>
              <a:rPr lang="zh-CN" altLang="en-US" dirty="0"/>
              <a:t>分析助教提供的文本情绪，对比二者的不同                     </a:t>
            </a:r>
          </a:p>
        </p:txBody>
      </p:sp>
      <p:sp>
        <p:nvSpPr>
          <p:cNvPr id="4" name="文本框 3">
            <a:extLst>
              <a:ext uri="{FF2B5EF4-FFF2-40B4-BE49-F238E27FC236}">
                <a16:creationId xmlns:a16="http://schemas.microsoft.com/office/drawing/2014/main" id="{50290D4F-A369-4446-821B-9F5ED381B422}"/>
              </a:ext>
            </a:extLst>
          </p:cNvPr>
          <p:cNvSpPr txBox="1"/>
          <p:nvPr/>
        </p:nvSpPr>
        <p:spPr>
          <a:xfrm>
            <a:off x="209723" y="1442905"/>
            <a:ext cx="5209565" cy="2308324"/>
          </a:xfrm>
          <a:prstGeom prst="rect">
            <a:avLst/>
          </a:prstGeom>
          <a:noFill/>
        </p:spPr>
        <p:txBody>
          <a:bodyPr wrap="square" rtlCol="0">
            <a:spAutoFit/>
          </a:bodyPr>
          <a:lstStyle/>
          <a:p>
            <a:r>
              <a:rPr lang="zh-CN" altLang="en-US" sz="1600" dirty="0"/>
              <a:t>在本次实验的迭代二过程中，小组成员用</a:t>
            </a:r>
            <a:r>
              <a:rPr lang="en-US" altLang="zh-CN" sz="1600" dirty="0" err="1"/>
              <a:t>senti</a:t>
            </a:r>
            <a:r>
              <a:rPr lang="en-US" altLang="zh-CN" sz="1600" dirty="0"/>
              <a:t>-strength</a:t>
            </a:r>
            <a:r>
              <a:rPr lang="zh-CN" altLang="en-US" sz="1600" dirty="0"/>
              <a:t>工具对助教提供两个文本集进行了情感检测，进而分析和比较两个文本集的情绪特征。这两个文本集分别是社交文本和软工文本。</a:t>
            </a:r>
            <a:endParaRPr lang="en-US" altLang="zh-CN" sz="1600" dirty="0"/>
          </a:p>
          <a:p>
            <a:endParaRPr lang="en-US" altLang="zh-CN" sz="1600" dirty="0"/>
          </a:p>
          <a:p>
            <a:r>
              <a:rPr lang="zh-CN" altLang="en-US" sz="1600" dirty="0"/>
              <a:t>其中，社交文本来自</a:t>
            </a:r>
            <a:r>
              <a:rPr lang="en-US" altLang="zh-CN" sz="1600" dirty="0"/>
              <a:t>myspace</a:t>
            </a:r>
            <a:r>
              <a:rPr lang="zh-CN" altLang="en-US" sz="1600" dirty="0"/>
              <a:t>和</a:t>
            </a:r>
            <a:r>
              <a:rPr lang="en-US" altLang="zh-CN" sz="1600" dirty="0" err="1"/>
              <a:t>bbc</a:t>
            </a:r>
            <a:r>
              <a:rPr lang="zh-CN" altLang="en-US" sz="1600" dirty="0"/>
              <a:t>，两个文本集大小接近，软工文本则包含了来</a:t>
            </a:r>
            <a:r>
              <a:rPr lang="en-US" altLang="zh-CN" sz="1600" dirty="0"/>
              <a:t>4423</a:t>
            </a:r>
            <a:r>
              <a:rPr lang="zh-CN" altLang="en-US" sz="1600" dirty="0"/>
              <a:t>条自于 </a:t>
            </a:r>
            <a:r>
              <a:rPr lang="en-US" altLang="zh-CN" sz="1600" dirty="0"/>
              <a:t>Stack Overflow</a:t>
            </a:r>
            <a:r>
              <a:rPr lang="zh-CN" altLang="en-US" sz="1600" dirty="0"/>
              <a:t>论坛的问题、回答和评论和 </a:t>
            </a:r>
            <a:r>
              <a:rPr lang="en-US" altLang="zh-CN" sz="1600" dirty="0"/>
              <a:t>341 </a:t>
            </a:r>
            <a:r>
              <a:rPr lang="zh-CN" altLang="en-US" sz="1600" dirty="0"/>
              <a:t>条来自于应用商店的评论，两个文本集大小相差较大。</a:t>
            </a:r>
          </a:p>
        </p:txBody>
      </p:sp>
      <p:sp>
        <p:nvSpPr>
          <p:cNvPr id="5" name="文本框 4">
            <a:extLst>
              <a:ext uri="{FF2B5EF4-FFF2-40B4-BE49-F238E27FC236}">
                <a16:creationId xmlns:a16="http://schemas.microsoft.com/office/drawing/2014/main" id="{C5E6FF35-5786-4919-B0EF-2C874764AE47}"/>
              </a:ext>
            </a:extLst>
          </p:cNvPr>
          <p:cNvSpPr txBox="1"/>
          <p:nvPr/>
        </p:nvSpPr>
        <p:spPr>
          <a:xfrm>
            <a:off x="9429226" y="509808"/>
            <a:ext cx="2281806" cy="253916"/>
          </a:xfrm>
          <a:prstGeom prst="rect">
            <a:avLst/>
          </a:prstGeom>
          <a:noFill/>
        </p:spPr>
        <p:txBody>
          <a:bodyPr wrap="square" rtlCol="0">
            <a:spAutoFit/>
          </a:bodyPr>
          <a:lstStyle/>
          <a:p>
            <a:r>
              <a:rPr lang="en-US" altLang="zh-CN" sz="1050" dirty="0"/>
              <a:t>PS:</a:t>
            </a:r>
            <a:r>
              <a:rPr lang="zh-CN" altLang="en-US" sz="1050" dirty="0"/>
              <a:t>这部分文档在</a:t>
            </a:r>
            <a:r>
              <a:rPr lang="en-US" altLang="zh-CN" sz="1050" dirty="0"/>
              <a:t>`</a:t>
            </a:r>
            <a:r>
              <a:rPr lang="zh-CN" altLang="en-US" sz="1050" dirty="0"/>
              <a:t>助教数据分析</a:t>
            </a:r>
            <a:r>
              <a:rPr lang="en-US" altLang="zh-CN" sz="1050" dirty="0"/>
              <a:t>`</a:t>
            </a:r>
            <a:r>
              <a:rPr lang="zh-CN" altLang="en-US" sz="1050" dirty="0"/>
              <a:t>中</a:t>
            </a:r>
          </a:p>
        </p:txBody>
      </p:sp>
      <p:sp>
        <p:nvSpPr>
          <p:cNvPr id="6" name="文本框 5">
            <a:extLst>
              <a:ext uri="{FF2B5EF4-FFF2-40B4-BE49-F238E27FC236}">
                <a16:creationId xmlns:a16="http://schemas.microsoft.com/office/drawing/2014/main" id="{1D62AB27-D60F-4BCB-9B97-85F45A8DE13C}"/>
              </a:ext>
            </a:extLst>
          </p:cNvPr>
          <p:cNvSpPr txBox="1"/>
          <p:nvPr/>
        </p:nvSpPr>
        <p:spPr>
          <a:xfrm>
            <a:off x="6023295" y="3505008"/>
            <a:ext cx="5066950" cy="2062103"/>
          </a:xfrm>
          <a:prstGeom prst="rect">
            <a:avLst/>
          </a:prstGeom>
          <a:noFill/>
        </p:spPr>
        <p:txBody>
          <a:bodyPr wrap="square" rtlCol="0">
            <a:spAutoFit/>
          </a:bodyPr>
          <a:lstStyle/>
          <a:p>
            <a:r>
              <a:rPr lang="zh-CN" altLang="en-US" sz="1600" dirty="0"/>
              <a:t>可以发现：</a:t>
            </a:r>
            <a:endParaRPr lang="en-US" altLang="zh-CN" sz="1600" dirty="0"/>
          </a:p>
          <a:p>
            <a:r>
              <a:rPr lang="en-US" altLang="zh-CN" sz="1600" dirty="0"/>
              <a:t>- </a:t>
            </a:r>
            <a:r>
              <a:rPr lang="zh-CN" altLang="en-US" sz="1600" dirty="0"/>
              <a:t>无论是社交文本集，还是软工文本集，就整体而言，其中的积极情绪和消极情绪其实是均衡的，总体并不表现出明显的积极或消极。</a:t>
            </a:r>
          </a:p>
          <a:p>
            <a:endParaRPr lang="zh-CN" altLang="en-US" sz="1600" dirty="0"/>
          </a:p>
          <a:p>
            <a:r>
              <a:rPr lang="en-US" altLang="zh-CN" sz="1600" dirty="0"/>
              <a:t>- </a:t>
            </a:r>
            <a:r>
              <a:rPr lang="zh-CN" altLang="en-US" sz="1600" dirty="0"/>
              <a:t>社交文本集中的大多数文本情绪强度都较低，且单个文本内积极和消极情绪强度接近；而软工文本集中的文本则多表现强度较高的积极情绪或消极情绪中的一种。</a:t>
            </a:r>
          </a:p>
        </p:txBody>
      </p:sp>
      <p:pic>
        <p:nvPicPr>
          <p:cNvPr id="7" name="图片 6">
            <a:extLst>
              <a:ext uri="{FF2B5EF4-FFF2-40B4-BE49-F238E27FC236}">
                <a16:creationId xmlns:a16="http://schemas.microsoft.com/office/drawing/2014/main" id="{F58A7A72-1779-4B14-A568-4962A19D8F12}"/>
              </a:ext>
            </a:extLst>
          </p:cNvPr>
          <p:cNvPicPr>
            <a:picLocks noChangeAspect="1"/>
          </p:cNvPicPr>
          <p:nvPr/>
        </p:nvPicPr>
        <p:blipFill>
          <a:blip r:embed="rId3"/>
          <a:stretch>
            <a:fillRect/>
          </a:stretch>
        </p:blipFill>
        <p:spPr>
          <a:xfrm>
            <a:off x="7073061" y="553782"/>
            <a:ext cx="2363411" cy="2433081"/>
          </a:xfrm>
          <a:prstGeom prst="rect">
            <a:avLst/>
          </a:prstGeom>
        </p:spPr>
      </p:pic>
    </p:spTree>
    <p:custDataLst>
      <p:tags r:id="rId1"/>
    </p:custDataLst>
    <p:extLst>
      <p:ext uri="{BB962C8B-B14F-4D97-AF65-F5344CB8AC3E}">
        <p14:creationId xmlns:p14="http://schemas.microsoft.com/office/powerpoint/2010/main" val="3044309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0FA64A7-9A49-4D6F-BCAD-BAE6EB8F712A}"/>
              </a:ext>
            </a:extLst>
          </p:cNvPr>
          <p:cNvSpPr txBox="1"/>
          <p:nvPr/>
        </p:nvSpPr>
        <p:spPr>
          <a:xfrm>
            <a:off x="2080469" y="1216404"/>
            <a:ext cx="7172587" cy="3139321"/>
          </a:xfrm>
          <a:prstGeom prst="rect">
            <a:avLst/>
          </a:prstGeom>
          <a:noFill/>
        </p:spPr>
        <p:txBody>
          <a:bodyPr wrap="square" rtlCol="0">
            <a:spAutoFit/>
          </a:bodyPr>
          <a:lstStyle/>
          <a:p>
            <a:r>
              <a:rPr lang="zh-CN" altLang="en-US" dirty="0"/>
              <a:t>我们在完成助教代码要求的基础上，添加了基于我们自己的理解的内容，使用了微服务架构（尚未开发完成的部分：</a:t>
            </a:r>
            <a:r>
              <a:rPr lang="en-US" altLang="zh-CN" dirty="0"/>
              <a:t>Dubbo</a:t>
            </a:r>
            <a:r>
              <a:rPr lang="zh-CN" altLang="en-US" dirty="0"/>
              <a:t>、</a:t>
            </a:r>
            <a:r>
              <a:rPr lang="en-US" altLang="zh-CN" dirty="0"/>
              <a:t>Sentinel</a:t>
            </a:r>
            <a:r>
              <a:rPr lang="zh-CN" altLang="en-US" dirty="0"/>
              <a:t>、</a:t>
            </a:r>
            <a:r>
              <a:rPr lang="en-US" altLang="zh-CN" dirty="0" err="1"/>
              <a:t>LoadBalancer</a:t>
            </a:r>
            <a:r>
              <a:rPr lang="zh-CN" altLang="en-US" dirty="0"/>
              <a:t>、</a:t>
            </a:r>
            <a:r>
              <a:rPr lang="en-US" altLang="zh-CN" dirty="0" err="1"/>
              <a:t>Seata</a:t>
            </a:r>
            <a:r>
              <a:rPr lang="zh-CN" altLang="en-US" dirty="0"/>
              <a:t>）。我们进行了较为频繁的会议与讨论。</a:t>
            </a:r>
          </a:p>
          <a:p>
            <a:endParaRPr lang="en-US" altLang="zh-CN" dirty="0"/>
          </a:p>
          <a:p>
            <a:endParaRPr lang="en-US" altLang="zh-CN" dirty="0"/>
          </a:p>
          <a:p>
            <a:endParaRPr lang="en-US" altLang="zh-CN" dirty="0"/>
          </a:p>
          <a:p>
            <a:endParaRPr lang="zh-CN" altLang="en-US" dirty="0"/>
          </a:p>
          <a:p>
            <a:r>
              <a:rPr lang="zh-CN" altLang="en-US" dirty="0"/>
              <a:t>下一步，我们将会对</a:t>
            </a:r>
            <a:r>
              <a:rPr lang="en-US" altLang="zh-CN" dirty="0"/>
              <a:t>Controller</a:t>
            </a:r>
            <a:r>
              <a:rPr lang="zh-CN" altLang="en-US" dirty="0"/>
              <a:t>现在的桩进行实现，如进行分析数据的可视化；并且，我们会开启另一台处于不同网络内的服务器，进行分布式部署。我们将会基于</a:t>
            </a:r>
            <a:r>
              <a:rPr lang="en-US" altLang="zh-CN" dirty="0"/>
              <a:t>Spring Cloud Alibaba</a:t>
            </a:r>
            <a:r>
              <a:rPr lang="zh-CN" altLang="en-US" dirty="0"/>
              <a:t>来继续完善我们的服务架构。</a:t>
            </a:r>
          </a:p>
        </p:txBody>
      </p:sp>
    </p:spTree>
    <p:custDataLst>
      <p:tags r:id="rId1"/>
    </p:custDataLst>
    <p:extLst>
      <p:ext uri="{BB962C8B-B14F-4D97-AF65-F5344CB8AC3E}">
        <p14:creationId xmlns:p14="http://schemas.microsoft.com/office/powerpoint/2010/main" val="2048181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7C3885D1-EF4C-465A-961A-15C36A8234FB}"/>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8" name="Group 205">
              <a:extLst>
                <a:ext uri="{FF2B5EF4-FFF2-40B4-BE49-F238E27FC236}">
                  <a16:creationId xmlns:a16="http://schemas.microsoft.com/office/drawing/2014/main" id="{A6DA105B-023D-4138-A8C2-AEDCB697A8FC}"/>
                </a:ext>
              </a:extLst>
            </p:cNvPr>
            <p:cNvGrpSpPr>
              <a:grpSpLocks/>
            </p:cNvGrpSpPr>
            <p:nvPr userDrawn="1"/>
          </p:nvGrpSpPr>
          <p:grpSpPr bwMode="auto">
            <a:xfrm>
              <a:off x="4810125" y="4400550"/>
              <a:ext cx="4105275" cy="433388"/>
              <a:chOff x="3030" y="2772"/>
              <a:chExt cx="2586" cy="273"/>
            </a:xfrm>
            <a:grpFill/>
          </p:grpSpPr>
          <p:sp>
            <p:nvSpPr>
              <p:cNvPr id="129" name="Line 5">
                <a:extLst>
                  <a:ext uri="{FF2B5EF4-FFF2-40B4-BE49-F238E27FC236}">
                    <a16:creationId xmlns:a16="http://schemas.microsoft.com/office/drawing/2014/main" id="{2A88FF0E-9E61-4B2D-A7E9-253390B7A1F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
                <a:extLst>
                  <a:ext uri="{FF2B5EF4-FFF2-40B4-BE49-F238E27FC236}">
                    <a16:creationId xmlns:a16="http://schemas.microsoft.com/office/drawing/2014/main" id="{98AF194A-1AE4-4CC9-9DDF-DF2A3079DDD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a:extLst>
                  <a:ext uri="{FF2B5EF4-FFF2-40B4-BE49-F238E27FC236}">
                    <a16:creationId xmlns:a16="http://schemas.microsoft.com/office/drawing/2014/main" id="{FC495C51-F486-4936-956B-313FB6C2AB1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a:extLst>
                  <a:ext uri="{FF2B5EF4-FFF2-40B4-BE49-F238E27FC236}">
                    <a16:creationId xmlns:a16="http://schemas.microsoft.com/office/drawing/2014/main" id="{E7B9DF5A-5BDD-4E2A-8646-DA29B9948D69}"/>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a:extLst>
                  <a:ext uri="{FF2B5EF4-FFF2-40B4-BE49-F238E27FC236}">
                    <a16:creationId xmlns:a16="http://schemas.microsoft.com/office/drawing/2014/main" id="{F55505B3-7073-455F-B42D-0D7370C8ABF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
                <a:extLst>
                  <a:ext uri="{FF2B5EF4-FFF2-40B4-BE49-F238E27FC236}">
                    <a16:creationId xmlns:a16="http://schemas.microsoft.com/office/drawing/2014/main" id="{FBA167AF-E2ED-47B7-813E-1493B819B93E}"/>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
                <a:extLst>
                  <a:ext uri="{FF2B5EF4-FFF2-40B4-BE49-F238E27FC236}">
                    <a16:creationId xmlns:a16="http://schemas.microsoft.com/office/drawing/2014/main" id="{868FB13B-B1A9-4987-9AB8-D6B2178B507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
                <a:extLst>
                  <a:ext uri="{FF2B5EF4-FFF2-40B4-BE49-F238E27FC236}">
                    <a16:creationId xmlns:a16="http://schemas.microsoft.com/office/drawing/2014/main" id="{6CB63659-5276-4E8C-9137-4B6FCBF72E7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
                <a:extLst>
                  <a:ext uri="{FF2B5EF4-FFF2-40B4-BE49-F238E27FC236}">
                    <a16:creationId xmlns:a16="http://schemas.microsoft.com/office/drawing/2014/main" id="{55B0A88F-CF28-496A-946D-C5553354B8A8}"/>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
                <a:extLst>
                  <a:ext uri="{FF2B5EF4-FFF2-40B4-BE49-F238E27FC236}">
                    <a16:creationId xmlns:a16="http://schemas.microsoft.com/office/drawing/2014/main" id="{38542B31-82E6-463D-B4F3-630AFB483B6C}"/>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
                <a:extLst>
                  <a:ext uri="{FF2B5EF4-FFF2-40B4-BE49-F238E27FC236}">
                    <a16:creationId xmlns:a16="http://schemas.microsoft.com/office/drawing/2014/main" id="{A9652B9E-5D08-4BF7-A19B-34238786D80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
                <a:extLst>
                  <a:ext uri="{FF2B5EF4-FFF2-40B4-BE49-F238E27FC236}">
                    <a16:creationId xmlns:a16="http://schemas.microsoft.com/office/drawing/2014/main" id="{BD884A2D-84A9-45FA-8A89-EAA73868D0E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7">
                <a:extLst>
                  <a:ext uri="{FF2B5EF4-FFF2-40B4-BE49-F238E27FC236}">
                    <a16:creationId xmlns:a16="http://schemas.microsoft.com/office/drawing/2014/main" id="{299683C2-5BDE-461C-88FE-E58055B8DF50}"/>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8">
                <a:extLst>
                  <a:ext uri="{FF2B5EF4-FFF2-40B4-BE49-F238E27FC236}">
                    <a16:creationId xmlns:a16="http://schemas.microsoft.com/office/drawing/2014/main" id="{DB6D5047-9DA0-4122-934A-A54D92BEB16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9">
                <a:extLst>
                  <a:ext uri="{FF2B5EF4-FFF2-40B4-BE49-F238E27FC236}">
                    <a16:creationId xmlns:a16="http://schemas.microsoft.com/office/drawing/2014/main" id="{1AB74860-A056-4B0B-B93E-DF508B802EE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a:extLst>
                  <a:ext uri="{FF2B5EF4-FFF2-40B4-BE49-F238E27FC236}">
                    <a16:creationId xmlns:a16="http://schemas.microsoft.com/office/drawing/2014/main" id="{B42247B6-A483-4C84-B5DF-5E580F62D441}"/>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1">
                <a:extLst>
                  <a:ext uri="{FF2B5EF4-FFF2-40B4-BE49-F238E27FC236}">
                    <a16:creationId xmlns:a16="http://schemas.microsoft.com/office/drawing/2014/main" id="{EE9479D1-1BDC-41AD-AFC5-DEB85DAF06A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2">
                <a:extLst>
                  <a:ext uri="{FF2B5EF4-FFF2-40B4-BE49-F238E27FC236}">
                    <a16:creationId xmlns:a16="http://schemas.microsoft.com/office/drawing/2014/main" id="{1BB6C53C-EEB7-40E8-ABF6-D0C0A497C0D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3">
                <a:extLst>
                  <a:ext uri="{FF2B5EF4-FFF2-40B4-BE49-F238E27FC236}">
                    <a16:creationId xmlns:a16="http://schemas.microsoft.com/office/drawing/2014/main" id="{AC8966E0-EC52-4E1C-96D2-1D55B04B282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4">
                <a:extLst>
                  <a:ext uri="{FF2B5EF4-FFF2-40B4-BE49-F238E27FC236}">
                    <a16:creationId xmlns:a16="http://schemas.microsoft.com/office/drawing/2014/main" id="{41688A79-30E0-4FDB-8A63-C960E75FD065}"/>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5">
                <a:extLst>
                  <a:ext uri="{FF2B5EF4-FFF2-40B4-BE49-F238E27FC236}">
                    <a16:creationId xmlns:a16="http://schemas.microsoft.com/office/drawing/2014/main" id="{55C79CBE-E77E-4F05-8B27-CCB12ABCF917}"/>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6">
                <a:extLst>
                  <a:ext uri="{FF2B5EF4-FFF2-40B4-BE49-F238E27FC236}">
                    <a16:creationId xmlns:a16="http://schemas.microsoft.com/office/drawing/2014/main" id="{B8945A27-0829-4D21-9E41-63740E91C2D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7">
                <a:extLst>
                  <a:ext uri="{FF2B5EF4-FFF2-40B4-BE49-F238E27FC236}">
                    <a16:creationId xmlns:a16="http://schemas.microsoft.com/office/drawing/2014/main" id="{205D03AB-5095-4833-B323-67A35E90CB12}"/>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8">
                <a:extLst>
                  <a:ext uri="{FF2B5EF4-FFF2-40B4-BE49-F238E27FC236}">
                    <a16:creationId xmlns:a16="http://schemas.microsoft.com/office/drawing/2014/main" id="{C46E1432-8C44-4761-9352-6EF3DA1E3DEA}"/>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9">
                <a:extLst>
                  <a:ext uri="{FF2B5EF4-FFF2-40B4-BE49-F238E27FC236}">
                    <a16:creationId xmlns:a16="http://schemas.microsoft.com/office/drawing/2014/main" id="{C645DE9D-B732-444E-AB49-CBEB3DCE165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0">
                <a:extLst>
                  <a:ext uri="{FF2B5EF4-FFF2-40B4-BE49-F238E27FC236}">
                    <a16:creationId xmlns:a16="http://schemas.microsoft.com/office/drawing/2014/main" id="{F01FBB10-61C1-4A6F-886F-C6163A39F64D}"/>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
                <a:extLst>
                  <a:ext uri="{FF2B5EF4-FFF2-40B4-BE49-F238E27FC236}">
                    <a16:creationId xmlns:a16="http://schemas.microsoft.com/office/drawing/2014/main" id="{C2589507-5C7E-4030-915F-837AF6A56A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
                <a:extLst>
                  <a:ext uri="{FF2B5EF4-FFF2-40B4-BE49-F238E27FC236}">
                    <a16:creationId xmlns:a16="http://schemas.microsoft.com/office/drawing/2014/main" id="{126433F8-2887-41F2-8B3E-A4A5B751A04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3">
                <a:extLst>
                  <a:ext uri="{FF2B5EF4-FFF2-40B4-BE49-F238E27FC236}">
                    <a16:creationId xmlns:a16="http://schemas.microsoft.com/office/drawing/2014/main" id="{2C293BC6-F9BE-4BA4-80C6-22E0E0E10826}"/>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4">
                <a:extLst>
                  <a:ext uri="{FF2B5EF4-FFF2-40B4-BE49-F238E27FC236}">
                    <a16:creationId xmlns:a16="http://schemas.microsoft.com/office/drawing/2014/main" id="{F5DB86C5-BC99-416C-BB59-AEC14D6D8B59}"/>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5">
                <a:extLst>
                  <a:ext uri="{FF2B5EF4-FFF2-40B4-BE49-F238E27FC236}">
                    <a16:creationId xmlns:a16="http://schemas.microsoft.com/office/drawing/2014/main" id="{3D952311-645F-4D2C-AF2C-A38F6A42CD41}"/>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6">
                <a:extLst>
                  <a:ext uri="{FF2B5EF4-FFF2-40B4-BE49-F238E27FC236}">
                    <a16:creationId xmlns:a16="http://schemas.microsoft.com/office/drawing/2014/main" id="{69CE1ABC-CB2A-4918-AB0E-0058DBE39CD2}"/>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7">
                <a:extLst>
                  <a:ext uri="{FF2B5EF4-FFF2-40B4-BE49-F238E27FC236}">
                    <a16:creationId xmlns:a16="http://schemas.microsoft.com/office/drawing/2014/main" id="{5D069539-9563-43E5-9E5F-A2A3602A3D01}"/>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8">
                <a:extLst>
                  <a:ext uri="{FF2B5EF4-FFF2-40B4-BE49-F238E27FC236}">
                    <a16:creationId xmlns:a16="http://schemas.microsoft.com/office/drawing/2014/main" id="{842E609E-68E7-4628-A9C0-631B504CB1B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
                <a:extLst>
                  <a:ext uri="{FF2B5EF4-FFF2-40B4-BE49-F238E27FC236}">
                    <a16:creationId xmlns:a16="http://schemas.microsoft.com/office/drawing/2014/main" id="{3AA8F14A-1CFF-4BFC-A077-5E1EA95FFA93}"/>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
                <a:extLst>
                  <a:ext uri="{FF2B5EF4-FFF2-40B4-BE49-F238E27FC236}">
                    <a16:creationId xmlns:a16="http://schemas.microsoft.com/office/drawing/2014/main" id="{234E5FE8-8263-40DE-A7C8-A17473F00AA7}"/>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
                <a:extLst>
                  <a:ext uri="{FF2B5EF4-FFF2-40B4-BE49-F238E27FC236}">
                    <a16:creationId xmlns:a16="http://schemas.microsoft.com/office/drawing/2014/main" id="{DCB25AFE-16F2-4B8B-A76A-49A84DA236A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2">
                <a:extLst>
                  <a:ext uri="{FF2B5EF4-FFF2-40B4-BE49-F238E27FC236}">
                    <a16:creationId xmlns:a16="http://schemas.microsoft.com/office/drawing/2014/main" id="{6CF37505-7A9A-475B-86AD-8FADDBFCF4A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3">
                <a:extLst>
                  <a:ext uri="{FF2B5EF4-FFF2-40B4-BE49-F238E27FC236}">
                    <a16:creationId xmlns:a16="http://schemas.microsoft.com/office/drawing/2014/main" id="{6DD2575B-7D7A-47EF-BB65-67A2D94F721E}"/>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
                <a:extLst>
                  <a:ext uri="{FF2B5EF4-FFF2-40B4-BE49-F238E27FC236}">
                    <a16:creationId xmlns:a16="http://schemas.microsoft.com/office/drawing/2014/main" id="{0D0FA715-0DCA-484E-87B3-125B267EBD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
                <a:extLst>
                  <a:ext uri="{FF2B5EF4-FFF2-40B4-BE49-F238E27FC236}">
                    <a16:creationId xmlns:a16="http://schemas.microsoft.com/office/drawing/2014/main" id="{522D6527-19EA-4F1C-A605-4B9FBBE7B3F0}"/>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
                <a:extLst>
                  <a:ext uri="{FF2B5EF4-FFF2-40B4-BE49-F238E27FC236}">
                    <a16:creationId xmlns:a16="http://schemas.microsoft.com/office/drawing/2014/main" id="{9C51A244-1E62-4711-AA3A-23D8ED2A5F97}"/>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
                <a:extLst>
                  <a:ext uri="{FF2B5EF4-FFF2-40B4-BE49-F238E27FC236}">
                    <a16:creationId xmlns:a16="http://schemas.microsoft.com/office/drawing/2014/main" id="{2E3D8749-747E-4B04-8F16-68D55525210C}"/>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
                <a:extLst>
                  <a:ext uri="{FF2B5EF4-FFF2-40B4-BE49-F238E27FC236}">
                    <a16:creationId xmlns:a16="http://schemas.microsoft.com/office/drawing/2014/main" id="{1A234FF0-FCBC-4206-83D1-EF46B8E2180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
                <a:extLst>
                  <a:ext uri="{FF2B5EF4-FFF2-40B4-BE49-F238E27FC236}">
                    <a16:creationId xmlns:a16="http://schemas.microsoft.com/office/drawing/2014/main" id="{4FBEB5FF-7D56-42C7-AB71-F73649F628E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0">
                <a:extLst>
                  <a:ext uri="{FF2B5EF4-FFF2-40B4-BE49-F238E27FC236}">
                    <a16:creationId xmlns:a16="http://schemas.microsoft.com/office/drawing/2014/main" id="{32494F26-D2C7-4B30-8FC0-66EF730BA45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1">
                <a:extLst>
                  <a:ext uri="{FF2B5EF4-FFF2-40B4-BE49-F238E27FC236}">
                    <a16:creationId xmlns:a16="http://schemas.microsoft.com/office/drawing/2014/main" id="{8B082855-E939-48B3-871C-6AFB533574D8}"/>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2">
                <a:extLst>
                  <a:ext uri="{FF2B5EF4-FFF2-40B4-BE49-F238E27FC236}">
                    <a16:creationId xmlns:a16="http://schemas.microsoft.com/office/drawing/2014/main" id="{764C31D0-7D14-4B04-9CC7-BDD25BB1DC06}"/>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3">
                <a:extLst>
                  <a:ext uri="{FF2B5EF4-FFF2-40B4-BE49-F238E27FC236}">
                    <a16:creationId xmlns:a16="http://schemas.microsoft.com/office/drawing/2014/main" id="{E4CCF326-7108-4F3F-8B88-27B432C6D04F}"/>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4">
                <a:extLst>
                  <a:ext uri="{FF2B5EF4-FFF2-40B4-BE49-F238E27FC236}">
                    <a16:creationId xmlns:a16="http://schemas.microsoft.com/office/drawing/2014/main" id="{D97F9B3B-2C05-4765-99BA-4E416ACBF417}"/>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5">
                <a:extLst>
                  <a:ext uri="{FF2B5EF4-FFF2-40B4-BE49-F238E27FC236}">
                    <a16:creationId xmlns:a16="http://schemas.microsoft.com/office/drawing/2014/main" id="{06B82459-65BC-4C37-ABEA-1B78F68A4AE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6">
                <a:extLst>
                  <a:ext uri="{FF2B5EF4-FFF2-40B4-BE49-F238E27FC236}">
                    <a16:creationId xmlns:a16="http://schemas.microsoft.com/office/drawing/2014/main" id="{72CAE04C-1845-48E3-A8FF-014FA5B755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
                <a:extLst>
                  <a:ext uri="{FF2B5EF4-FFF2-40B4-BE49-F238E27FC236}">
                    <a16:creationId xmlns:a16="http://schemas.microsoft.com/office/drawing/2014/main" id="{2B2D4040-7CC7-4F77-A527-7AAE383CBC3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8">
                <a:extLst>
                  <a:ext uri="{FF2B5EF4-FFF2-40B4-BE49-F238E27FC236}">
                    <a16:creationId xmlns:a16="http://schemas.microsoft.com/office/drawing/2014/main" id="{34B8F3BC-C893-4CD1-9344-6B7E74EE9C21}"/>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9">
                <a:extLst>
                  <a:ext uri="{FF2B5EF4-FFF2-40B4-BE49-F238E27FC236}">
                    <a16:creationId xmlns:a16="http://schemas.microsoft.com/office/drawing/2014/main" id="{BA21806F-2C72-46CD-A152-0FBA49F2A5A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0">
                <a:extLst>
                  <a:ext uri="{FF2B5EF4-FFF2-40B4-BE49-F238E27FC236}">
                    <a16:creationId xmlns:a16="http://schemas.microsoft.com/office/drawing/2014/main" id="{2767F5DF-5E50-4631-A2CB-E914A8CEC521}"/>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1">
                <a:extLst>
                  <a:ext uri="{FF2B5EF4-FFF2-40B4-BE49-F238E27FC236}">
                    <a16:creationId xmlns:a16="http://schemas.microsoft.com/office/drawing/2014/main" id="{EA804007-8661-4213-A5C4-40FD47F626A8}"/>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2">
                <a:extLst>
                  <a:ext uri="{FF2B5EF4-FFF2-40B4-BE49-F238E27FC236}">
                    <a16:creationId xmlns:a16="http://schemas.microsoft.com/office/drawing/2014/main" id="{DF448119-7910-41E2-AF88-0DFD837DEA56}"/>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3">
                <a:extLst>
                  <a:ext uri="{FF2B5EF4-FFF2-40B4-BE49-F238E27FC236}">
                    <a16:creationId xmlns:a16="http://schemas.microsoft.com/office/drawing/2014/main" id="{4CAFC745-B5D9-477C-94E0-98AFCB19490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4">
                <a:extLst>
                  <a:ext uri="{FF2B5EF4-FFF2-40B4-BE49-F238E27FC236}">
                    <a16:creationId xmlns:a16="http://schemas.microsoft.com/office/drawing/2014/main" id="{7AF3F70C-FDCC-495A-AA4C-AB00A4B02FA6}"/>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5">
                <a:extLst>
                  <a:ext uri="{FF2B5EF4-FFF2-40B4-BE49-F238E27FC236}">
                    <a16:creationId xmlns:a16="http://schemas.microsoft.com/office/drawing/2014/main" id="{BBFD8D47-4379-4F58-8A90-F44FDD1BC683}"/>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6">
                <a:extLst>
                  <a:ext uri="{FF2B5EF4-FFF2-40B4-BE49-F238E27FC236}">
                    <a16:creationId xmlns:a16="http://schemas.microsoft.com/office/drawing/2014/main" id="{C753CA75-CE79-425C-B3F4-E748DD283614}"/>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7">
                <a:extLst>
                  <a:ext uri="{FF2B5EF4-FFF2-40B4-BE49-F238E27FC236}">
                    <a16:creationId xmlns:a16="http://schemas.microsoft.com/office/drawing/2014/main" id="{523E2A7F-4A51-4464-B3D9-E45695600E40}"/>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8">
                <a:extLst>
                  <a:ext uri="{FF2B5EF4-FFF2-40B4-BE49-F238E27FC236}">
                    <a16:creationId xmlns:a16="http://schemas.microsoft.com/office/drawing/2014/main" id="{A74ED817-2044-449C-AB8A-6DF3758F9D67}"/>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9">
                <a:extLst>
                  <a:ext uri="{FF2B5EF4-FFF2-40B4-BE49-F238E27FC236}">
                    <a16:creationId xmlns:a16="http://schemas.microsoft.com/office/drawing/2014/main" id="{C3D3F3CD-F502-4E6A-8EE6-2754038AABC9}"/>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0">
                <a:extLst>
                  <a:ext uri="{FF2B5EF4-FFF2-40B4-BE49-F238E27FC236}">
                    <a16:creationId xmlns:a16="http://schemas.microsoft.com/office/drawing/2014/main" id="{96954113-9D10-4275-930A-E305BEF15F1B}"/>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1">
                <a:extLst>
                  <a:ext uri="{FF2B5EF4-FFF2-40B4-BE49-F238E27FC236}">
                    <a16:creationId xmlns:a16="http://schemas.microsoft.com/office/drawing/2014/main" id="{8FE1FC0A-A2BA-4C59-BDD1-30FF3DECEF87}"/>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2">
                <a:extLst>
                  <a:ext uri="{FF2B5EF4-FFF2-40B4-BE49-F238E27FC236}">
                    <a16:creationId xmlns:a16="http://schemas.microsoft.com/office/drawing/2014/main" id="{9DAA59FE-AC42-478F-BF66-FB9493171E4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
                <a:extLst>
                  <a:ext uri="{FF2B5EF4-FFF2-40B4-BE49-F238E27FC236}">
                    <a16:creationId xmlns:a16="http://schemas.microsoft.com/office/drawing/2014/main" id="{45BD97C3-A974-4BDF-9671-7A49F66F2411}"/>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4">
                <a:extLst>
                  <a:ext uri="{FF2B5EF4-FFF2-40B4-BE49-F238E27FC236}">
                    <a16:creationId xmlns:a16="http://schemas.microsoft.com/office/drawing/2014/main" id="{4BB6FEF6-203E-4178-90C6-F8188EE81C05}"/>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5">
                <a:extLst>
                  <a:ext uri="{FF2B5EF4-FFF2-40B4-BE49-F238E27FC236}">
                    <a16:creationId xmlns:a16="http://schemas.microsoft.com/office/drawing/2014/main" id="{58220AD8-6C97-4BF2-8218-19F57185B866}"/>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6">
                <a:extLst>
                  <a:ext uri="{FF2B5EF4-FFF2-40B4-BE49-F238E27FC236}">
                    <a16:creationId xmlns:a16="http://schemas.microsoft.com/office/drawing/2014/main" id="{F3807F76-887E-4E64-B845-EB307CF5290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
                <a:extLst>
                  <a:ext uri="{FF2B5EF4-FFF2-40B4-BE49-F238E27FC236}">
                    <a16:creationId xmlns:a16="http://schemas.microsoft.com/office/drawing/2014/main" id="{954B0FED-230B-44D9-B48C-03C7F09C1E8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8">
                <a:extLst>
                  <a:ext uri="{FF2B5EF4-FFF2-40B4-BE49-F238E27FC236}">
                    <a16:creationId xmlns:a16="http://schemas.microsoft.com/office/drawing/2014/main" id="{D53CCE4C-E9F5-48D3-864B-83EBB1709188}"/>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9">
                <a:extLst>
                  <a:ext uri="{FF2B5EF4-FFF2-40B4-BE49-F238E27FC236}">
                    <a16:creationId xmlns:a16="http://schemas.microsoft.com/office/drawing/2014/main" id="{7DB8A367-82AC-4478-AA34-E83B8D0EB30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0">
                <a:extLst>
                  <a:ext uri="{FF2B5EF4-FFF2-40B4-BE49-F238E27FC236}">
                    <a16:creationId xmlns:a16="http://schemas.microsoft.com/office/drawing/2014/main" id="{9B835534-C216-461A-8A94-6140DC5339D4}"/>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1">
                <a:extLst>
                  <a:ext uri="{FF2B5EF4-FFF2-40B4-BE49-F238E27FC236}">
                    <a16:creationId xmlns:a16="http://schemas.microsoft.com/office/drawing/2014/main" id="{8129254F-0A5A-41DF-A9DC-1EA7A7CAF11B}"/>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
                <a:extLst>
                  <a:ext uri="{FF2B5EF4-FFF2-40B4-BE49-F238E27FC236}">
                    <a16:creationId xmlns:a16="http://schemas.microsoft.com/office/drawing/2014/main" id="{D47B5954-79E8-4CED-9021-7D4B8F343C73}"/>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3">
                <a:extLst>
                  <a:ext uri="{FF2B5EF4-FFF2-40B4-BE49-F238E27FC236}">
                    <a16:creationId xmlns:a16="http://schemas.microsoft.com/office/drawing/2014/main" id="{E76765F0-B5FE-413B-A1AF-16A75206B06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4">
                <a:extLst>
                  <a:ext uri="{FF2B5EF4-FFF2-40B4-BE49-F238E27FC236}">
                    <a16:creationId xmlns:a16="http://schemas.microsoft.com/office/drawing/2014/main" id="{3180A454-3025-499A-AE7C-2F784DE666D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
                <a:extLst>
                  <a:ext uri="{FF2B5EF4-FFF2-40B4-BE49-F238E27FC236}">
                    <a16:creationId xmlns:a16="http://schemas.microsoft.com/office/drawing/2014/main" id="{21F5D4B9-B0D6-464A-869C-2F9617B93C5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6">
                <a:extLst>
                  <a:ext uri="{FF2B5EF4-FFF2-40B4-BE49-F238E27FC236}">
                    <a16:creationId xmlns:a16="http://schemas.microsoft.com/office/drawing/2014/main" id="{41C2FA61-B2FE-41C0-99CE-43A6D8C0764E}"/>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7">
                <a:extLst>
                  <a:ext uri="{FF2B5EF4-FFF2-40B4-BE49-F238E27FC236}">
                    <a16:creationId xmlns:a16="http://schemas.microsoft.com/office/drawing/2014/main" id="{984ED642-F032-46C4-B49A-066EDACBF5EF}"/>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8">
                <a:extLst>
                  <a:ext uri="{FF2B5EF4-FFF2-40B4-BE49-F238E27FC236}">
                    <a16:creationId xmlns:a16="http://schemas.microsoft.com/office/drawing/2014/main" id="{2198C610-65A5-4DC4-A550-022DDF15D4EB}"/>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9">
                <a:extLst>
                  <a:ext uri="{FF2B5EF4-FFF2-40B4-BE49-F238E27FC236}">
                    <a16:creationId xmlns:a16="http://schemas.microsoft.com/office/drawing/2014/main" id="{4B4A4E00-0E91-42AD-8328-724BF5D16F6E}"/>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0">
                <a:extLst>
                  <a:ext uri="{FF2B5EF4-FFF2-40B4-BE49-F238E27FC236}">
                    <a16:creationId xmlns:a16="http://schemas.microsoft.com/office/drawing/2014/main" id="{96C453C1-BDAF-4DA2-87B6-AFC25DFEDCF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1">
                <a:extLst>
                  <a:ext uri="{FF2B5EF4-FFF2-40B4-BE49-F238E27FC236}">
                    <a16:creationId xmlns:a16="http://schemas.microsoft.com/office/drawing/2014/main" id="{2478B9D6-D275-4050-A120-8A7F1154D1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2">
                <a:extLst>
                  <a:ext uri="{FF2B5EF4-FFF2-40B4-BE49-F238E27FC236}">
                    <a16:creationId xmlns:a16="http://schemas.microsoft.com/office/drawing/2014/main" id="{034D2812-9747-45F3-9A73-8DFC47C6A8B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3">
                <a:extLst>
                  <a:ext uri="{FF2B5EF4-FFF2-40B4-BE49-F238E27FC236}">
                    <a16:creationId xmlns:a16="http://schemas.microsoft.com/office/drawing/2014/main" id="{ACACD733-9E78-4FE7-95E1-51F51F49CCA9}"/>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4">
                <a:extLst>
                  <a:ext uri="{FF2B5EF4-FFF2-40B4-BE49-F238E27FC236}">
                    <a16:creationId xmlns:a16="http://schemas.microsoft.com/office/drawing/2014/main" id="{633DA279-A4EE-4502-A372-68DCDF0FD47E}"/>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5">
                <a:extLst>
                  <a:ext uri="{FF2B5EF4-FFF2-40B4-BE49-F238E27FC236}">
                    <a16:creationId xmlns:a16="http://schemas.microsoft.com/office/drawing/2014/main" id="{A5B6C7A1-BC7B-4087-8544-500DFB69EDA6}"/>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6">
                <a:extLst>
                  <a:ext uri="{FF2B5EF4-FFF2-40B4-BE49-F238E27FC236}">
                    <a16:creationId xmlns:a16="http://schemas.microsoft.com/office/drawing/2014/main" id="{638C9061-4F53-4712-A9BA-1B9779B8480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7">
                <a:extLst>
                  <a:ext uri="{FF2B5EF4-FFF2-40B4-BE49-F238E27FC236}">
                    <a16:creationId xmlns:a16="http://schemas.microsoft.com/office/drawing/2014/main" id="{2C003EFF-1E04-4AFB-9AFB-9651F3E1FE1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8">
                <a:extLst>
                  <a:ext uri="{FF2B5EF4-FFF2-40B4-BE49-F238E27FC236}">
                    <a16:creationId xmlns:a16="http://schemas.microsoft.com/office/drawing/2014/main" id="{BA3CA144-6958-43E5-AD43-62186C211D8E}"/>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9">
                <a:extLst>
                  <a:ext uri="{FF2B5EF4-FFF2-40B4-BE49-F238E27FC236}">
                    <a16:creationId xmlns:a16="http://schemas.microsoft.com/office/drawing/2014/main" id="{097C1147-9379-4F56-A483-EDA1FFAECBD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0">
                <a:extLst>
                  <a:ext uri="{FF2B5EF4-FFF2-40B4-BE49-F238E27FC236}">
                    <a16:creationId xmlns:a16="http://schemas.microsoft.com/office/drawing/2014/main" id="{CC3A5B02-3D5C-48D6-AE33-CC202AB54055}"/>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1">
                <a:extLst>
                  <a:ext uri="{FF2B5EF4-FFF2-40B4-BE49-F238E27FC236}">
                    <a16:creationId xmlns:a16="http://schemas.microsoft.com/office/drawing/2014/main" id="{593AF51B-B111-4349-AD10-76B142D37F82}"/>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2">
                <a:extLst>
                  <a:ext uri="{FF2B5EF4-FFF2-40B4-BE49-F238E27FC236}">
                    <a16:creationId xmlns:a16="http://schemas.microsoft.com/office/drawing/2014/main" id="{7060F64A-48A2-40AD-879A-2043A2C027B3}"/>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3">
                <a:extLst>
                  <a:ext uri="{FF2B5EF4-FFF2-40B4-BE49-F238E27FC236}">
                    <a16:creationId xmlns:a16="http://schemas.microsoft.com/office/drawing/2014/main" id="{0375D819-C1ED-4468-95DC-F5EF3DE2CF26}"/>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4">
                <a:extLst>
                  <a:ext uri="{FF2B5EF4-FFF2-40B4-BE49-F238E27FC236}">
                    <a16:creationId xmlns:a16="http://schemas.microsoft.com/office/drawing/2014/main" id="{444F73F2-FE71-493D-A7BB-CEBEF685580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5">
                <a:extLst>
                  <a:ext uri="{FF2B5EF4-FFF2-40B4-BE49-F238E27FC236}">
                    <a16:creationId xmlns:a16="http://schemas.microsoft.com/office/drawing/2014/main" id="{F2B6D7ED-FABE-466E-A79B-F30B1FD6C7D0}"/>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6">
                <a:extLst>
                  <a:ext uri="{FF2B5EF4-FFF2-40B4-BE49-F238E27FC236}">
                    <a16:creationId xmlns:a16="http://schemas.microsoft.com/office/drawing/2014/main" id="{0AA8E788-1393-481A-83AE-4992E508DDF8}"/>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7">
                <a:extLst>
                  <a:ext uri="{FF2B5EF4-FFF2-40B4-BE49-F238E27FC236}">
                    <a16:creationId xmlns:a16="http://schemas.microsoft.com/office/drawing/2014/main" id="{C195AE33-9850-4BAF-B292-7976FE9C9E24}"/>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8">
                <a:extLst>
                  <a:ext uri="{FF2B5EF4-FFF2-40B4-BE49-F238E27FC236}">
                    <a16:creationId xmlns:a16="http://schemas.microsoft.com/office/drawing/2014/main" id="{F8354CD9-8668-432F-8B4D-F9A64793FA7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09">
                <a:extLst>
                  <a:ext uri="{FF2B5EF4-FFF2-40B4-BE49-F238E27FC236}">
                    <a16:creationId xmlns:a16="http://schemas.microsoft.com/office/drawing/2014/main" id="{A257CEEE-D399-483B-ABD6-2BF698FFBA0F}"/>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0">
                <a:extLst>
                  <a:ext uri="{FF2B5EF4-FFF2-40B4-BE49-F238E27FC236}">
                    <a16:creationId xmlns:a16="http://schemas.microsoft.com/office/drawing/2014/main" id="{7E401135-33D3-4928-A5AD-2847E1C099B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1">
                <a:extLst>
                  <a:ext uri="{FF2B5EF4-FFF2-40B4-BE49-F238E27FC236}">
                    <a16:creationId xmlns:a16="http://schemas.microsoft.com/office/drawing/2014/main" id="{8ADCAB80-EB2F-436C-98E2-BBB09AC8F1B0}"/>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2">
                <a:extLst>
                  <a:ext uri="{FF2B5EF4-FFF2-40B4-BE49-F238E27FC236}">
                    <a16:creationId xmlns:a16="http://schemas.microsoft.com/office/drawing/2014/main" id="{234C5842-09C9-459B-BC7B-3340564F2DF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3">
                <a:extLst>
                  <a:ext uri="{FF2B5EF4-FFF2-40B4-BE49-F238E27FC236}">
                    <a16:creationId xmlns:a16="http://schemas.microsoft.com/office/drawing/2014/main" id="{A6C31B9F-2BFC-40F3-A526-39EC23BF95F2}"/>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4">
                <a:extLst>
                  <a:ext uri="{FF2B5EF4-FFF2-40B4-BE49-F238E27FC236}">
                    <a16:creationId xmlns:a16="http://schemas.microsoft.com/office/drawing/2014/main" id="{CDF59547-6AFD-41FB-966F-63C090DA2D1D}"/>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5">
                <a:extLst>
                  <a:ext uri="{FF2B5EF4-FFF2-40B4-BE49-F238E27FC236}">
                    <a16:creationId xmlns:a16="http://schemas.microsoft.com/office/drawing/2014/main" id="{1A2EA4C6-A7EE-4201-A9D8-1B24C2C82732}"/>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6">
                <a:extLst>
                  <a:ext uri="{FF2B5EF4-FFF2-40B4-BE49-F238E27FC236}">
                    <a16:creationId xmlns:a16="http://schemas.microsoft.com/office/drawing/2014/main" id="{A26A97BB-F35B-4FF3-A0AC-79A052E907CA}"/>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7">
                <a:extLst>
                  <a:ext uri="{FF2B5EF4-FFF2-40B4-BE49-F238E27FC236}">
                    <a16:creationId xmlns:a16="http://schemas.microsoft.com/office/drawing/2014/main" id="{D123F28B-1FE6-4BCE-9318-D180F78B9DFE}"/>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18">
                <a:extLst>
                  <a:ext uri="{FF2B5EF4-FFF2-40B4-BE49-F238E27FC236}">
                    <a16:creationId xmlns:a16="http://schemas.microsoft.com/office/drawing/2014/main" id="{4E84D712-7E90-4DDD-A632-E8624F7B466F}"/>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19">
                <a:extLst>
                  <a:ext uri="{FF2B5EF4-FFF2-40B4-BE49-F238E27FC236}">
                    <a16:creationId xmlns:a16="http://schemas.microsoft.com/office/drawing/2014/main" id="{0AFDB053-AC40-4574-B2BD-5803AA18B21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0">
                <a:extLst>
                  <a:ext uri="{FF2B5EF4-FFF2-40B4-BE49-F238E27FC236}">
                    <a16:creationId xmlns:a16="http://schemas.microsoft.com/office/drawing/2014/main" id="{CFB58AF8-0691-4A79-887A-30EAA32E323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1">
                <a:extLst>
                  <a:ext uri="{FF2B5EF4-FFF2-40B4-BE49-F238E27FC236}">
                    <a16:creationId xmlns:a16="http://schemas.microsoft.com/office/drawing/2014/main" id="{6AF8FFCF-B792-444B-B6F7-2E443D22236E}"/>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2">
                <a:extLst>
                  <a:ext uri="{FF2B5EF4-FFF2-40B4-BE49-F238E27FC236}">
                    <a16:creationId xmlns:a16="http://schemas.microsoft.com/office/drawing/2014/main" id="{5364A650-E293-4A8D-A8F8-CD095DA9272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3">
                <a:extLst>
                  <a:ext uri="{FF2B5EF4-FFF2-40B4-BE49-F238E27FC236}">
                    <a16:creationId xmlns:a16="http://schemas.microsoft.com/office/drawing/2014/main" id="{7D6C584A-D5A8-4F6B-8F25-B887350796BA}"/>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4">
                <a:extLst>
                  <a:ext uri="{FF2B5EF4-FFF2-40B4-BE49-F238E27FC236}">
                    <a16:creationId xmlns:a16="http://schemas.microsoft.com/office/drawing/2014/main" id="{63613F71-8E2A-458F-8A60-2299656ADE87}"/>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5">
                <a:extLst>
                  <a:ext uri="{FF2B5EF4-FFF2-40B4-BE49-F238E27FC236}">
                    <a16:creationId xmlns:a16="http://schemas.microsoft.com/office/drawing/2014/main" id="{74BDA885-D3E9-4F62-A36B-6AC2D0E3AB3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6">
                <a:extLst>
                  <a:ext uri="{FF2B5EF4-FFF2-40B4-BE49-F238E27FC236}">
                    <a16:creationId xmlns:a16="http://schemas.microsoft.com/office/drawing/2014/main" id="{20360D1F-9F16-4926-AE32-D03C0E08661A}"/>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7">
                <a:extLst>
                  <a:ext uri="{FF2B5EF4-FFF2-40B4-BE49-F238E27FC236}">
                    <a16:creationId xmlns:a16="http://schemas.microsoft.com/office/drawing/2014/main" id="{253E820B-9306-4ED3-812A-C3376C5F49E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28">
                <a:extLst>
                  <a:ext uri="{FF2B5EF4-FFF2-40B4-BE49-F238E27FC236}">
                    <a16:creationId xmlns:a16="http://schemas.microsoft.com/office/drawing/2014/main" id="{FD6ABB9D-6F09-4E19-AEF9-BA1749AC8D48}"/>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29">
                <a:extLst>
                  <a:ext uri="{FF2B5EF4-FFF2-40B4-BE49-F238E27FC236}">
                    <a16:creationId xmlns:a16="http://schemas.microsoft.com/office/drawing/2014/main" id="{7A24E7B9-2416-4380-94D2-C9B5E4C7901D}"/>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0">
                <a:extLst>
                  <a:ext uri="{FF2B5EF4-FFF2-40B4-BE49-F238E27FC236}">
                    <a16:creationId xmlns:a16="http://schemas.microsoft.com/office/drawing/2014/main" id="{F558064F-6F64-49C3-BB06-330EEA1EA56C}"/>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1">
                <a:extLst>
                  <a:ext uri="{FF2B5EF4-FFF2-40B4-BE49-F238E27FC236}">
                    <a16:creationId xmlns:a16="http://schemas.microsoft.com/office/drawing/2014/main" id="{CA4A255D-85E3-49C6-93C3-4AB4CA91A490}"/>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2">
                <a:extLst>
                  <a:ext uri="{FF2B5EF4-FFF2-40B4-BE49-F238E27FC236}">
                    <a16:creationId xmlns:a16="http://schemas.microsoft.com/office/drawing/2014/main" id="{33B811F5-7485-4234-A7A2-C51F62C4E9D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3">
                <a:extLst>
                  <a:ext uri="{FF2B5EF4-FFF2-40B4-BE49-F238E27FC236}">
                    <a16:creationId xmlns:a16="http://schemas.microsoft.com/office/drawing/2014/main" id="{51608A99-7CEE-490F-BF08-3234AF1B68C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4">
                <a:extLst>
                  <a:ext uri="{FF2B5EF4-FFF2-40B4-BE49-F238E27FC236}">
                    <a16:creationId xmlns:a16="http://schemas.microsoft.com/office/drawing/2014/main" id="{A2955837-4992-4D12-B1FB-A4A0A891D3A8}"/>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5">
                <a:extLst>
                  <a:ext uri="{FF2B5EF4-FFF2-40B4-BE49-F238E27FC236}">
                    <a16:creationId xmlns:a16="http://schemas.microsoft.com/office/drawing/2014/main" id="{74FDAD43-A291-43B1-BDAF-AAAAF0265C2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6">
                <a:extLst>
                  <a:ext uri="{FF2B5EF4-FFF2-40B4-BE49-F238E27FC236}">
                    <a16:creationId xmlns:a16="http://schemas.microsoft.com/office/drawing/2014/main" id="{21511352-B203-4E8E-8FDC-3E9CA5701EFA}"/>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7">
                <a:extLst>
                  <a:ext uri="{FF2B5EF4-FFF2-40B4-BE49-F238E27FC236}">
                    <a16:creationId xmlns:a16="http://schemas.microsoft.com/office/drawing/2014/main" id="{6242D556-CF63-4F69-8BF0-5539A305098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38">
                <a:extLst>
                  <a:ext uri="{FF2B5EF4-FFF2-40B4-BE49-F238E27FC236}">
                    <a16:creationId xmlns:a16="http://schemas.microsoft.com/office/drawing/2014/main" id="{CA9B9F0E-5FBF-4CBE-9511-E3AB3F45082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39">
                <a:extLst>
                  <a:ext uri="{FF2B5EF4-FFF2-40B4-BE49-F238E27FC236}">
                    <a16:creationId xmlns:a16="http://schemas.microsoft.com/office/drawing/2014/main" id="{54BC6415-18B2-40CE-9B03-8AE3300F5D3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0">
                <a:extLst>
                  <a:ext uri="{FF2B5EF4-FFF2-40B4-BE49-F238E27FC236}">
                    <a16:creationId xmlns:a16="http://schemas.microsoft.com/office/drawing/2014/main" id="{63B320F0-E980-47DE-80A3-54D868B7D6A5}"/>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
                <a:extLst>
                  <a:ext uri="{FF2B5EF4-FFF2-40B4-BE49-F238E27FC236}">
                    <a16:creationId xmlns:a16="http://schemas.microsoft.com/office/drawing/2014/main" id="{41A63CA3-DF13-4C37-ADE0-D4129A60F132}"/>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2">
                <a:extLst>
                  <a:ext uri="{FF2B5EF4-FFF2-40B4-BE49-F238E27FC236}">
                    <a16:creationId xmlns:a16="http://schemas.microsoft.com/office/drawing/2014/main" id="{88DFBCD9-5367-4F11-BD66-2AB0310B8F7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3">
                <a:extLst>
                  <a:ext uri="{FF2B5EF4-FFF2-40B4-BE49-F238E27FC236}">
                    <a16:creationId xmlns:a16="http://schemas.microsoft.com/office/drawing/2014/main" id="{FB99065A-24E7-45E5-A95F-0FD3F56DF258}"/>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4">
                <a:extLst>
                  <a:ext uri="{FF2B5EF4-FFF2-40B4-BE49-F238E27FC236}">
                    <a16:creationId xmlns:a16="http://schemas.microsoft.com/office/drawing/2014/main" id="{43DEA9BB-50BA-4991-8956-7259892BF5C7}"/>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5">
                <a:extLst>
                  <a:ext uri="{FF2B5EF4-FFF2-40B4-BE49-F238E27FC236}">
                    <a16:creationId xmlns:a16="http://schemas.microsoft.com/office/drawing/2014/main" id="{1AC7B8D1-260C-4E3A-AFA7-B75B8FDEB242}"/>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6">
                <a:extLst>
                  <a:ext uri="{FF2B5EF4-FFF2-40B4-BE49-F238E27FC236}">
                    <a16:creationId xmlns:a16="http://schemas.microsoft.com/office/drawing/2014/main" id="{31929C63-BCCC-423C-8A79-A595A93D8F4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7">
                <a:extLst>
                  <a:ext uri="{FF2B5EF4-FFF2-40B4-BE49-F238E27FC236}">
                    <a16:creationId xmlns:a16="http://schemas.microsoft.com/office/drawing/2014/main" id="{F305E826-837A-44AE-8074-28BA2BA2D0C8}"/>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8">
                <a:extLst>
                  <a:ext uri="{FF2B5EF4-FFF2-40B4-BE49-F238E27FC236}">
                    <a16:creationId xmlns:a16="http://schemas.microsoft.com/office/drawing/2014/main" id="{303DB638-BF11-4A35-BFD1-4FDAAA4C283A}"/>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9">
                <a:extLst>
                  <a:ext uri="{FF2B5EF4-FFF2-40B4-BE49-F238E27FC236}">
                    <a16:creationId xmlns:a16="http://schemas.microsoft.com/office/drawing/2014/main" id="{E255423D-2BBB-4BFE-AAD3-76C19E886ED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0">
                <a:extLst>
                  <a:ext uri="{FF2B5EF4-FFF2-40B4-BE49-F238E27FC236}">
                    <a16:creationId xmlns:a16="http://schemas.microsoft.com/office/drawing/2014/main" id="{C11A2A24-6C30-4F82-93F6-A859F1F0DB5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1">
                <a:extLst>
                  <a:ext uri="{FF2B5EF4-FFF2-40B4-BE49-F238E27FC236}">
                    <a16:creationId xmlns:a16="http://schemas.microsoft.com/office/drawing/2014/main" id="{13F8DFC8-DF5D-412E-B64E-03B8FCA804B0}"/>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2">
                <a:extLst>
                  <a:ext uri="{FF2B5EF4-FFF2-40B4-BE49-F238E27FC236}">
                    <a16:creationId xmlns:a16="http://schemas.microsoft.com/office/drawing/2014/main" id="{BF64EF1D-4938-41CB-85F5-1742CBBE52C3}"/>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3">
                <a:extLst>
                  <a:ext uri="{FF2B5EF4-FFF2-40B4-BE49-F238E27FC236}">
                    <a16:creationId xmlns:a16="http://schemas.microsoft.com/office/drawing/2014/main" id="{2BF62B3E-E3A1-42A2-B5F1-74B8C22C7B25}"/>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4">
                <a:extLst>
                  <a:ext uri="{FF2B5EF4-FFF2-40B4-BE49-F238E27FC236}">
                    <a16:creationId xmlns:a16="http://schemas.microsoft.com/office/drawing/2014/main" id="{E1585C55-F43F-4E89-B140-210D7DEA361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5">
                <a:extLst>
                  <a:ext uri="{FF2B5EF4-FFF2-40B4-BE49-F238E27FC236}">
                    <a16:creationId xmlns:a16="http://schemas.microsoft.com/office/drawing/2014/main" id="{AAA53FD4-E76E-414F-9E06-5FEE4A401A58}"/>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6">
                <a:extLst>
                  <a:ext uri="{FF2B5EF4-FFF2-40B4-BE49-F238E27FC236}">
                    <a16:creationId xmlns:a16="http://schemas.microsoft.com/office/drawing/2014/main" id="{3E728FD2-2443-49EB-8148-DF21598CE3B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7">
                <a:extLst>
                  <a:ext uri="{FF2B5EF4-FFF2-40B4-BE49-F238E27FC236}">
                    <a16:creationId xmlns:a16="http://schemas.microsoft.com/office/drawing/2014/main" id="{D85727F7-0AB6-4950-88CD-470009382E91}"/>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8">
                <a:extLst>
                  <a:ext uri="{FF2B5EF4-FFF2-40B4-BE49-F238E27FC236}">
                    <a16:creationId xmlns:a16="http://schemas.microsoft.com/office/drawing/2014/main" id="{903B1A4F-E8BC-43FC-8203-AF521D3393E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59">
                <a:extLst>
                  <a:ext uri="{FF2B5EF4-FFF2-40B4-BE49-F238E27FC236}">
                    <a16:creationId xmlns:a16="http://schemas.microsoft.com/office/drawing/2014/main" id="{6B55C5BA-DBCA-43B7-A2D6-0C744294D003}"/>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0">
                <a:extLst>
                  <a:ext uri="{FF2B5EF4-FFF2-40B4-BE49-F238E27FC236}">
                    <a16:creationId xmlns:a16="http://schemas.microsoft.com/office/drawing/2014/main" id="{C1B10D06-C865-412A-AD33-D20CE142DF9B}"/>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1">
                <a:extLst>
                  <a:ext uri="{FF2B5EF4-FFF2-40B4-BE49-F238E27FC236}">
                    <a16:creationId xmlns:a16="http://schemas.microsoft.com/office/drawing/2014/main" id="{366D2D65-5BD8-4AE4-9EBE-2D0163B3B03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2">
                <a:extLst>
                  <a:ext uri="{FF2B5EF4-FFF2-40B4-BE49-F238E27FC236}">
                    <a16:creationId xmlns:a16="http://schemas.microsoft.com/office/drawing/2014/main" id="{B20090DD-752F-4494-B189-4A7FFE34F81C}"/>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3">
                <a:extLst>
                  <a:ext uri="{FF2B5EF4-FFF2-40B4-BE49-F238E27FC236}">
                    <a16:creationId xmlns:a16="http://schemas.microsoft.com/office/drawing/2014/main" id="{4D8C08E6-153C-4F98-959B-5C5C16377E4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4">
                <a:extLst>
                  <a:ext uri="{FF2B5EF4-FFF2-40B4-BE49-F238E27FC236}">
                    <a16:creationId xmlns:a16="http://schemas.microsoft.com/office/drawing/2014/main" id="{EFB9520D-3B96-4ACC-9C10-8F66B4D581C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5">
                <a:extLst>
                  <a:ext uri="{FF2B5EF4-FFF2-40B4-BE49-F238E27FC236}">
                    <a16:creationId xmlns:a16="http://schemas.microsoft.com/office/drawing/2014/main" id="{FD0B5D1E-D576-48B5-9BB3-B114B1347420}"/>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6">
                <a:extLst>
                  <a:ext uri="{FF2B5EF4-FFF2-40B4-BE49-F238E27FC236}">
                    <a16:creationId xmlns:a16="http://schemas.microsoft.com/office/drawing/2014/main" id="{53A5456D-3054-41CF-B0D1-CF7599987B7D}"/>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7">
                <a:extLst>
                  <a:ext uri="{FF2B5EF4-FFF2-40B4-BE49-F238E27FC236}">
                    <a16:creationId xmlns:a16="http://schemas.microsoft.com/office/drawing/2014/main" id="{37F20081-2AC1-4AD1-865E-42161DABEB2E}"/>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68">
                <a:extLst>
                  <a:ext uri="{FF2B5EF4-FFF2-40B4-BE49-F238E27FC236}">
                    <a16:creationId xmlns:a16="http://schemas.microsoft.com/office/drawing/2014/main" id="{B63ABD32-D6D3-476C-A93F-063E99BA5AB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69">
                <a:extLst>
                  <a:ext uri="{FF2B5EF4-FFF2-40B4-BE49-F238E27FC236}">
                    <a16:creationId xmlns:a16="http://schemas.microsoft.com/office/drawing/2014/main" id="{85174671-9B04-484D-B0C4-97FAE03F0C2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0">
                <a:extLst>
                  <a:ext uri="{FF2B5EF4-FFF2-40B4-BE49-F238E27FC236}">
                    <a16:creationId xmlns:a16="http://schemas.microsoft.com/office/drawing/2014/main" id="{CEEBEEF2-CC1D-4739-8246-B2FFE5ED3D54}"/>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1">
                <a:extLst>
                  <a:ext uri="{FF2B5EF4-FFF2-40B4-BE49-F238E27FC236}">
                    <a16:creationId xmlns:a16="http://schemas.microsoft.com/office/drawing/2014/main" id="{72AE7DF6-8AE8-450B-AFAE-F9F6E3889D7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2">
                <a:extLst>
                  <a:ext uri="{FF2B5EF4-FFF2-40B4-BE49-F238E27FC236}">
                    <a16:creationId xmlns:a16="http://schemas.microsoft.com/office/drawing/2014/main" id="{5FC1F9B6-8373-4CFA-8801-6489DEB5F50F}"/>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3">
                <a:extLst>
                  <a:ext uri="{FF2B5EF4-FFF2-40B4-BE49-F238E27FC236}">
                    <a16:creationId xmlns:a16="http://schemas.microsoft.com/office/drawing/2014/main" id="{AFC97144-B942-4EDE-8BA1-9EB012E14817}"/>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4">
                <a:extLst>
                  <a:ext uri="{FF2B5EF4-FFF2-40B4-BE49-F238E27FC236}">
                    <a16:creationId xmlns:a16="http://schemas.microsoft.com/office/drawing/2014/main" id="{BC98A8B4-0D48-4CC0-A246-E76D1758EEB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5">
                <a:extLst>
                  <a:ext uri="{FF2B5EF4-FFF2-40B4-BE49-F238E27FC236}">
                    <a16:creationId xmlns:a16="http://schemas.microsoft.com/office/drawing/2014/main" id="{5776C214-C982-44C5-B780-5B9F0E45FAA6}"/>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6">
                <a:extLst>
                  <a:ext uri="{FF2B5EF4-FFF2-40B4-BE49-F238E27FC236}">
                    <a16:creationId xmlns:a16="http://schemas.microsoft.com/office/drawing/2014/main" id="{19738F7E-D505-4EA9-96AC-5C946A4D4F73}"/>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7">
                <a:extLst>
                  <a:ext uri="{FF2B5EF4-FFF2-40B4-BE49-F238E27FC236}">
                    <a16:creationId xmlns:a16="http://schemas.microsoft.com/office/drawing/2014/main" id="{7B5E055C-377D-495C-8BDF-61BFE95B16F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8">
                <a:extLst>
                  <a:ext uri="{FF2B5EF4-FFF2-40B4-BE49-F238E27FC236}">
                    <a16:creationId xmlns:a16="http://schemas.microsoft.com/office/drawing/2014/main" id="{7923AF0C-99E6-4E25-B849-2F1EA32D0C2A}"/>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9">
                <a:extLst>
                  <a:ext uri="{FF2B5EF4-FFF2-40B4-BE49-F238E27FC236}">
                    <a16:creationId xmlns:a16="http://schemas.microsoft.com/office/drawing/2014/main" id="{30445F6A-B400-4009-B729-DBC4218F1142}"/>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0">
                <a:extLst>
                  <a:ext uri="{FF2B5EF4-FFF2-40B4-BE49-F238E27FC236}">
                    <a16:creationId xmlns:a16="http://schemas.microsoft.com/office/drawing/2014/main" id="{45964DB5-58EA-48EA-9EF0-1BD7EAF80087}"/>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1">
                <a:extLst>
                  <a:ext uri="{FF2B5EF4-FFF2-40B4-BE49-F238E27FC236}">
                    <a16:creationId xmlns:a16="http://schemas.microsoft.com/office/drawing/2014/main" id="{2D5B2353-62FE-46E0-BEDF-6702AFC5B64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2">
                <a:extLst>
                  <a:ext uri="{FF2B5EF4-FFF2-40B4-BE49-F238E27FC236}">
                    <a16:creationId xmlns:a16="http://schemas.microsoft.com/office/drawing/2014/main" id="{AE20649C-9B31-4006-891A-C0583E76B8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3">
                <a:extLst>
                  <a:ext uri="{FF2B5EF4-FFF2-40B4-BE49-F238E27FC236}">
                    <a16:creationId xmlns:a16="http://schemas.microsoft.com/office/drawing/2014/main" id="{733F8D22-133F-4AAD-BE72-32119891620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4">
                <a:extLst>
                  <a:ext uri="{FF2B5EF4-FFF2-40B4-BE49-F238E27FC236}">
                    <a16:creationId xmlns:a16="http://schemas.microsoft.com/office/drawing/2014/main" id="{65FEF88B-98CF-4650-886B-F1D43D35B77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5">
                <a:extLst>
                  <a:ext uri="{FF2B5EF4-FFF2-40B4-BE49-F238E27FC236}">
                    <a16:creationId xmlns:a16="http://schemas.microsoft.com/office/drawing/2014/main" id="{ACF9E24E-BB7E-49B2-B2A8-97C766D6A761}"/>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6">
                <a:extLst>
                  <a:ext uri="{FF2B5EF4-FFF2-40B4-BE49-F238E27FC236}">
                    <a16:creationId xmlns:a16="http://schemas.microsoft.com/office/drawing/2014/main" id="{111559E3-2E15-4CB1-A411-4DAF58965ED9}"/>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7">
                <a:extLst>
                  <a:ext uri="{FF2B5EF4-FFF2-40B4-BE49-F238E27FC236}">
                    <a16:creationId xmlns:a16="http://schemas.microsoft.com/office/drawing/2014/main" id="{ABC3668E-C471-490E-A120-8FACCE1522C8}"/>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88">
                <a:extLst>
                  <a:ext uri="{FF2B5EF4-FFF2-40B4-BE49-F238E27FC236}">
                    <a16:creationId xmlns:a16="http://schemas.microsoft.com/office/drawing/2014/main" id="{82CEC780-1491-4CA6-81A9-731B6D589C28}"/>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89">
                <a:extLst>
                  <a:ext uri="{FF2B5EF4-FFF2-40B4-BE49-F238E27FC236}">
                    <a16:creationId xmlns:a16="http://schemas.microsoft.com/office/drawing/2014/main" id="{5C867A17-4C6B-40ED-8CA0-8CAB2CBB4A1F}"/>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0">
                <a:extLst>
                  <a:ext uri="{FF2B5EF4-FFF2-40B4-BE49-F238E27FC236}">
                    <a16:creationId xmlns:a16="http://schemas.microsoft.com/office/drawing/2014/main" id="{257D12A6-B0B2-4975-80A4-3CF7E8A84D6B}"/>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1">
                <a:extLst>
                  <a:ext uri="{FF2B5EF4-FFF2-40B4-BE49-F238E27FC236}">
                    <a16:creationId xmlns:a16="http://schemas.microsoft.com/office/drawing/2014/main" id="{B7A70B2C-7368-4785-A3B5-5EEC577F244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2">
                <a:extLst>
                  <a:ext uri="{FF2B5EF4-FFF2-40B4-BE49-F238E27FC236}">
                    <a16:creationId xmlns:a16="http://schemas.microsoft.com/office/drawing/2014/main" id="{8CCA2D34-FADE-42DD-9B21-EB4EE9DCB566}"/>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3">
                <a:extLst>
                  <a:ext uri="{FF2B5EF4-FFF2-40B4-BE49-F238E27FC236}">
                    <a16:creationId xmlns:a16="http://schemas.microsoft.com/office/drawing/2014/main" id="{DD7E0468-7549-4F53-84B7-50BF37028E6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4">
                <a:extLst>
                  <a:ext uri="{FF2B5EF4-FFF2-40B4-BE49-F238E27FC236}">
                    <a16:creationId xmlns:a16="http://schemas.microsoft.com/office/drawing/2014/main" id="{58E2F30E-DA12-4038-A519-248D908046CB}"/>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5">
                <a:extLst>
                  <a:ext uri="{FF2B5EF4-FFF2-40B4-BE49-F238E27FC236}">
                    <a16:creationId xmlns:a16="http://schemas.microsoft.com/office/drawing/2014/main" id="{F9B99F64-4429-4B96-BA21-1F2482B4497C}"/>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6">
                <a:extLst>
                  <a:ext uri="{FF2B5EF4-FFF2-40B4-BE49-F238E27FC236}">
                    <a16:creationId xmlns:a16="http://schemas.microsoft.com/office/drawing/2014/main" id="{802B693A-4F3A-4C17-AA91-41BEDD3EBAA5}"/>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7">
                <a:extLst>
                  <a:ext uri="{FF2B5EF4-FFF2-40B4-BE49-F238E27FC236}">
                    <a16:creationId xmlns:a16="http://schemas.microsoft.com/office/drawing/2014/main" id="{A18FAD9C-D828-4E7C-882B-095C8D5C11D6}"/>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98">
                <a:extLst>
                  <a:ext uri="{FF2B5EF4-FFF2-40B4-BE49-F238E27FC236}">
                    <a16:creationId xmlns:a16="http://schemas.microsoft.com/office/drawing/2014/main" id="{18E25A82-0597-4EB1-8C7C-8F37C144FF43}"/>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99">
                <a:extLst>
                  <a:ext uri="{FF2B5EF4-FFF2-40B4-BE49-F238E27FC236}">
                    <a16:creationId xmlns:a16="http://schemas.microsoft.com/office/drawing/2014/main" id="{13590159-2800-4792-9A4A-58562D2B344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0">
                <a:extLst>
                  <a:ext uri="{FF2B5EF4-FFF2-40B4-BE49-F238E27FC236}">
                    <a16:creationId xmlns:a16="http://schemas.microsoft.com/office/drawing/2014/main" id="{A640C525-7BF5-42DA-B081-887CDC2396A3}"/>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1">
                <a:extLst>
                  <a:ext uri="{FF2B5EF4-FFF2-40B4-BE49-F238E27FC236}">
                    <a16:creationId xmlns:a16="http://schemas.microsoft.com/office/drawing/2014/main" id="{3E769F4E-E4A5-49E1-88E2-FC3C7D4A5453}"/>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2">
                <a:extLst>
                  <a:ext uri="{FF2B5EF4-FFF2-40B4-BE49-F238E27FC236}">
                    <a16:creationId xmlns:a16="http://schemas.microsoft.com/office/drawing/2014/main" id="{6EBADB41-ABBB-42BF-ADD2-B5920AE7570A}"/>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203">
                <a:extLst>
                  <a:ext uri="{FF2B5EF4-FFF2-40B4-BE49-F238E27FC236}">
                    <a16:creationId xmlns:a16="http://schemas.microsoft.com/office/drawing/2014/main" id="{E0960CD0-8E16-4D68-8017-9C5B7C5D132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04">
                <a:extLst>
                  <a:ext uri="{FF2B5EF4-FFF2-40B4-BE49-F238E27FC236}">
                    <a16:creationId xmlns:a16="http://schemas.microsoft.com/office/drawing/2014/main" id="{3F2F36A0-9F0C-4E3D-A3FE-710CFDB3CE9D}"/>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06">
              <a:extLst>
                <a:ext uri="{FF2B5EF4-FFF2-40B4-BE49-F238E27FC236}">
                  <a16:creationId xmlns:a16="http://schemas.microsoft.com/office/drawing/2014/main" id="{CAB12582-B8D8-469C-B945-426AE3B0E00A}"/>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7">
              <a:extLst>
                <a:ext uri="{FF2B5EF4-FFF2-40B4-BE49-F238E27FC236}">
                  <a16:creationId xmlns:a16="http://schemas.microsoft.com/office/drawing/2014/main" id="{6B0E9446-4B0F-4BE3-AA52-6915459560CE}"/>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8">
              <a:extLst>
                <a:ext uri="{FF2B5EF4-FFF2-40B4-BE49-F238E27FC236}">
                  <a16:creationId xmlns:a16="http://schemas.microsoft.com/office/drawing/2014/main" id="{A00E20C7-47A2-48C0-A527-E4FE9E6AC2D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9">
              <a:extLst>
                <a:ext uri="{FF2B5EF4-FFF2-40B4-BE49-F238E27FC236}">
                  <a16:creationId xmlns:a16="http://schemas.microsoft.com/office/drawing/2014/main" id="{7422BF96-8156-4BD8-8D02-844FE682F55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0">
              <a:extLst>
                <a:ext uri="{FF2B5EF4-FFF2-40B4-BE49-F238E27FC236}">
                  <a16:creationId xmlns:a16="http://schemas.microsoft.com/office/drawing/2014/main" id="{A3622899-09B5-4AC0-8F11-F1DB6286C50F}"/>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1">
              <a:extLst>
                <a:ext uri="{FF2B5EF4-FFF2-40B4-BE49-F238E27FC236}">
                  <a16:creationId xmlns:a16="http://schemas.microsoft.com/office/drawing/2014/main" id="{B0731481-4442-4492-9898-385CFBC86547}"/>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2">
              <a:extLst>
                <a:ext uri="{FF2B5EF4-FFF2-40B4-BE49-F238E27FC236}">
                  <a16:creationId xmlns:a16="http://schemas.microsoft.com/office/drawing/2014/main" id="{4D8B9DB5-1D81-4654-B93C-BAC09C39F21E}"/>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3">
              <a:extLst>
                <a:ext uri="{FF2B5EF4-FFF2-40B4-BE49-F238E27FC236}">
                  <a16:creationId xmlns:a16="http://schemas.microsoft.com/office/drawing/2014/main" id="{81D66557-9CF5-4754-86F8-824CC64CEC9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4">
              <a:extLst>
                <a:ext uri="{FF2B5EF4-FFF2-40B4-BE49-F238E27FC236}">
                  <a16:creationId xmlns:a16="http://schemas.microsoft.com/office/drawing/2014/main" id="{4A75C74C-EDEC-479B-B2C8-2A199D3D8C4E}"/>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5">
              <a:extLst>
                <a:ext uri="{FF2B5EF4-FFF2-40B4-BE49-F238E27FC236}">
                  <a16:creationId xmlns:a16="http://schemas.microsoft.com/office/drawing/2014/main" id="{1B8D5275-C110-42F6-9F6B-42B4E9E0DC1C}"/>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6">
              <a:extLst>
                <a:ext uri="{FF2B5EF4-FFF2-40B4-BE49-F238E27FC236}">
                  <a16:creationId xmlns:a16="http://schemas.microsoft.com/office/drawing/2014/main" id="{ED292322-CDAE-4E8B-A119-A102C653DC67}"/>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7">
              <a:extLst>
                <a:ext uri="{FF2B5EF4-FFF2-40B4-BE49-F238E27FC236}">
                  <a16:creationId xmlns:a16="http://schemas.microsoft.com/office/drawing/2014/main" id="{D5148431-1465-4DE4-AB83-DF6F1472511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8">
              <a:extLst>
                <a:ext uri="{FF2B5EF4-FFF2-40B4-BE49-F238E27FC236}">
                  <a16:creationId xmlns:a16="http://schemas.microsoft.com/office/drawing/2014/main" id="{0A931BDB-5FE3-471B-BAEE-AAB7DBB19FC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9">
              <a:extLst>
                <a:ext uri="{FF2B5EF4-FFF2-40B4-BE49-F238E27FC236}">
                  <a16:creationId xmlns:a16="http://schemas.microsoft.com/office/drawing/2014/main" id="{6C7CF146-863A-45F4-A2AB-09148638376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0">
              <a:extLst>
                <a:ext uri="{FF2B5EF4-FFF2-40B4-BE49-F238E27FC236}">
                  <a16:creationId xmlns:a16="http://schemas.microsoft.com/office/drawing/2014/main" id="{5A9488B9-367E-4338-A83E-537BAFBD8C23}"/>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1">
              <a:extLst>
                <a:ext uri="{FF2B5EF4-FFF2-40B4-BE49-F238E27FC236}">
                  <a16:creationId xmlns:a16="http://schemas.microsoft.com/office/drawing/2014/main" id="{4AA6E73C-12AF-4F73-9FE4-CDCB5A64ACF6}"/>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2">
              <a:extLst>
                <a:ext uri="{FF2B5EF4-FFF2-40B4-BE49-F238E27FC236}">
                  <a16:creationId xmlns:a16="http://schemas.microsoft.com/office/drawing/2014/main" id="{63CD7859-A6F6-45BA-A0C8-5A954EC5142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3">
              <a:extLst>
                <a:ext uri="{FF2B5EF4-FFF2-40B4-BE49-F238E27FC236}">
                  <a16:creationId xmlns:a16="http://schemas.microsoft.com/office/drawing/2014/main" id="{73159D8C-512E-42B5-AF39-95B44821257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4">
              <a:extLst>
                <a:ext uri="{FF2B5EF4-FFF2-40B4-BE49-F238E27FC236}">
                  <a16:creationId xmlns:a16="http://schemas.microsoft.com/office/drawing/2014/main" id="{51FE35B6-972B-44F8-A5D9-E76E08061BEC}"/>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5">
              <a:extLst>
                <a:ext uri="{FF2B5EF4-FFF2-40B4-BE49-F238E27FC236}">
                  <a16:creationId xmlns:a16="http://schemas.microsoft.com/office/drawing/2014/main" id="{5152CCAD-9726-4932-B80A-7160A962CC95}"/>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6">
              <a:extLst>
                <a:ext uri="{FF2B5EF4-FFF2-40B4-BE49-F238E27FC236}">
                  <a16:creationId xmlns:a16="http://schemas.microsoft.com/office/drawing/2014/main" id="{23E94C79-7682-4585-A04C-428992A2A13D}"/>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7">
              <a:extLst>
                <a:ext uri="{FF2B5EF4-FFF2-40B4-BE49-F238E27FC236}">
                  <a16:creationId xmlns:a16="http://schemas.microsoft.com/office/drawing/2014/main" id="{6944CF78-6F4F-4396-9F5F-9F8CB545981C}"/>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8">
              <a:extLst>
                <a:ext uri="{FF2B5EF4-FFF2-40B4-BE49-F238E27FC236}">
                  <a16:creationId xmlns:a16="http://schemas.microsoft.com/office/drawing/2014/main" id="{688012E7-BF61-4B17-90A9-7F0AF4A3F393}"/>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9">
              <a:extLst>
                <a:ext uri="{FF2B5EF4-FFF2-40B4-BE49-F238E27FC236}">
                  <a16:creationId xmlns:a16="http://schemas.microsoft.com/office/drawing/2014/main" id="{AA9794B4-F42E-4FF9-9FBB-2CC0B4D6A91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0">
              <a:extLst>
                <a:ext uri="{FF2B5EF4-FFF2-40B4-BE49-F238E27FC236}">
                  <a16:creationId xmlns:a16="http://schemas.microsoft.com/office/drawing/2014/main" id="{B5672991-8DB3-4984-88F8-54566344635D}"/>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1">
              <a:extLst>
                <a:ext uri="{FF2B5EF4-FFF2-40B4-BE49-F238E27FC236}">
                  <a16:creationId xmlns:a16="http://schemas.microsoft.com/office/drawing/2014/main" id="{4BC785BE-01E5-487C-BBDD-6A4AF078CC7C}"/>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2">
              <a:extLst>
                <a:ext uri="{FF2B5EF4-FFF2-40B4-BE49-F238E27FC236}">
                  <a16:creationId xmlns:a16="http://schemas.microsoft.com/office/drawing/2014/main" id="{C405DF96-6A32-40E8-9FA9-2A7365575DA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3">
              <a:extLst>
                <a:ext uri="{FF2B5EF4-FFF2-40B4-BE49-F238E27FC236}">
                  <a16:creationId xmlns:a16="http://schemas.microsoft.com/office/drawing/2014/main" id="{3A2F5AD3-679D-4166-B5A9-6B72D074C7FE}"/>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4">
              <a:extLst>
                <a:ext uri="{FF2B5EF4-FFF2-40B4-BE49-F238E27FC236}">
                  <a16:creationId xmlns:a16="http://schemas.microsoft.com/office/drawing/2014/main" id="{8651B608-C451-44E6-8747-07D8C091E8CA}"/>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5">
              <a:extLst>
                <a:ext uri="{FF2B5EF4-FFF2-40B4-BE49-F238E27FC236}">
                  <a16:creationId xmlns:a16="http://schemas.microsoft.com/office/drawing/2014/main" id="{55D86F74-57B2-4767-975D-82E0AB6A3A85}"/>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6">
              <a:extLst>
                <a:ext uri="{FF2B5EF4-FFF2-40B4-BE49-F238E27FC236}">
                  <a16:creationId xmlns:a16="http://schemas.microsoft.com/office/drawing/2014/main" id="{9A8C98E6-6D16-42E0-A2C8-D3B492C874B0}"/>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7">
              <a:extLst>
                <a:ext uri="{FF2B5EF4-FFF2-40B4-BE49-F238E27FC236}">
                  <a16:creationId xmlns:a16="http://schemas.microsoft.com/office/drawing/2014/main" id="{C63401DA-0D72-402E-BE54-78959B2FAE09}"/>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8">
              <a:extLst>
                <a:ext uri="{FF2B5EF4-FFF2-40B4-BE49-F238E27FC236}">
                  <a16:creationId xmlns:a16="http://schemas.microsoft.com/office/drawing/2014/main" id="{248821E8-9271-4B9B-A57E-9E8A4148CA2B}"/>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9">
              <a:extLst>
                <a:ext uri="{FF2B5EF4-FFF2-40B4-BE49-F238E27FC236}">
                  <a16:creationId xmlns:a16="http://schemas.microsoft.com/office/drawing/2014/main" id="{3BE7D360-37CF-4F8F-84D6-938A150FA81A}"/>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0">
              <a:extLst>
                <a:ext uri="{FF2B5EF4-FFF2-40B4-BE49-F238E27FC236}">
                  <a16:creationId xmlns:a16="http://schemas.microsoft.com/office/drawing/2014/main" id="{02B7C61A-7278-4E35-9177-7AD8B205F43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1">
              <a:extLst>
                <a:ext uri="{FF2B5EF4-FFF2-40B4-BE49-F238E27FC236}">
                  <a16:creationId xmlns:a16="http://schemas.microsoft.com/office/drawing/2014/main" id="{5576A0DF-CB3D-4087-BB0C-A755A891E2D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2">
              <a:extLst>
                <a:ext uri="{FF2B5EF4-FFF2-40B4-BE49-F238E27FC236}">
                  <a16:creationId xmlns:a16="http://schemas.microsoft.com/office/drawing/2014/main" id="{EA8181DE-620B-4D5F-BB56-9AAA6053FF15}"/>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3">
              <a:extLst>
                <a:ext uri="{FF2B5EF4-FFF2-40B4-BE49-F238E27FC236}">
                  <a16:creationId xmlns:a16="http://schemas.microsoft.com/office/drawing/2014/main" id="{8A836C0B-E2D0-47D7-8BE8-F81F765A3D6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4">
              <a:extLst>
                <a:ext uri="{FF2B5EF4-FFF2-40B4-BE49-F238E27FC236}">
                  <a16:creationId xmlns:a16="http://schemas.microsoft.com/office/drawing/2014/main" id="{B4C0A6F0-B04F-486C-89BA-724D07766825}"/>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5">
              <a:extLst>
                <a:ext uri="{FF2B5EF4-FFF2-40B4-BE49-F238E27FC236}">
                  <a16:creationId xmlns:a16="http://schemas.microsoft.com/office/drawing/2014/main" id="{0279415B-D6F9-4589-A911-EEB9500612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6">
              <a:extLst>
                <a:ext uri="{FF2B5EF4-FFF2-40B4-BE49-F238E27FC236}">
                  <a16:creationId xmlns:a16="http://schemas.microsoft.com/office/drawing/2014/main" id="{A811608B-1958-4BF0-A1B4-F1DDCE85864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7">
              <a:extLst>
                <a:ext uri="{FF2B5EF4-FFF2-40B4-BE49-F238E27FC236}">
                  <a16:creationId xmlns:a16="http://schemas.microsoft.com/office/drawing/2014/main" id="{8CFAEC0D-306A-4DC4-BEBB-9E8FBD07A2D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8">
              <a:extLst>
                <a:ext uri="{FF2B5EF4-FFF2-40B4-BE49-F238E27FC236}">
                  <a16:creationId xmlns:a16="http://schemas.microsoft.com/office/drawing/2014/main" id="{DCBF8BA7-FC5A-43D7-A2E2-46C60A36A5F3}"/>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9">
              <a:extLst>
                <a:ext uri="{FF2B5EF4-FFF2-40B4-BE49-F238E27FC236}">
                  <a16:creationId xmlns:a16="http://schemas.microsoft.com/office/drawing/2014/main" id="{A1D71807-2B57-4B43-9E5B-FF7F510004AD}"/>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0">
              <a:extLst>
                <a:ext uri="{FF2B5EF4-FFF2-40B4-BE49-F238E27FC236}">
                  <a16:creationId xmlns:a16="http://schemas.microsoft.com/office/drawing/2014/main" id="{31ABE8FE-DCF8-4100-9751-43C7F1061B8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1">
              <a:extLst>
                <a:ext uri="{FF2B5EF4-FFF2-40B4-BE49-F238E27FC236}">
                  <a16:creationId xmlns:a16="http://schemas.microsoft.com/office/drawing/2014/main" id="{9473A4EC-AEBC-4B99-9355-F14395B96700}"/>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2">
              <a:extLst>
                <a:ext uri="{FF2B5EF4-FFF2-40B4-BE49-F238E27FC236}">
                  <a16:creationId xmlns:a16="http://schemas.microsoft.com/office/drawing/2014/main" id="{3AE5A336-B35C-4660-AE76-CA0D709C7028}"/>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3">
              <a:extLst>
                <a:ext uri="{FF2B5EF4-FFF2-40B4-BE49-F238E27FC236}">
                  <a16:creationId xmlns:a16="http://schemas.microsoft.com/office/drawing/2014/main" id="{088A5884-B56B-48D9-9A1B-136E9180A01F}"/>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4">
              <a:extLst>
                <a:ext uri="{FF2B5EF4-FFF2-40B4-BE49-F238E27FC236}">
                  <a16:creationId xmlns:a16="http://schemas.microsoft.com/office/drawing/2014/main" id="{6BF6ABAB-1371-477B-B7D0-CDE6FE61F85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5">
              <a:extLst>
                <a:ext uri="{FF2B5EF4-FFF2-40B4-BE49-F238E27FC236}">
                  <a16:creationId xmlns:a16="http://schemas.microsoft.com/office/drawing/2014/main" id="{40A450D6-D4F4-41F0-BAB0-F0CFE602DE20}"/>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6">
              <a:extLst>
                <a:ext uri="{FF2B5EF4-FFF2-40B4-BE49-F238E27FC236}">
                  <a16:creationId xmlns:a16="http://schemas.microsoft.com/office/drawing/2014/main" id="{2004E0F7-8FE7-4F5B-8DE9-75E7CF94A7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7">
              <a:extLst>
                <a:ext uri="{FF2B5EF4-FFF2-40B4-BE49-F238E27FC236}">
                  <a16:creationId xmlns:a16="http://schemas.microsoft.com/office/drawing/2014/main" id="{854DFC11-E887-4103-9363-3659462A887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58">
              <a:extLst>
                <a:ext uri="{FF2B5EF4-FFF2-40B4-BE49-F238E27FC236}">
                  <a16:creationId xmlns:a16="http://schemas.microsoft.com/office/drawing/2014/main" id="{DB390E33-F483-46C3-951C-1440A0ADD852}"/>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59">
              <a:extLst>
                <a:ext uri="{FF2B5EF4-FFF2-40B4-BE49-F238E27FC236}">
                  <a16:creationId xmlns:a16="http://schemas.microsoft.com/office/drawing/2014/main" id="{F09D6396-0D18-40B3-A234-2F3C6A98D700}"/>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0">
              <a:extLst>
                <a:ext uri="{FF2B5EF4-FFF2-40B4-BE49-F238E27FC236}">
                  <a16:creationId xmlns:a16="http://schemas.microsoft.com/office/drawing/2014/main" id="{F36DE863-0793-4183-B3A7-F2C4BDA3180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1">
              <a:extLst>
                <a:ext uri="{FF2B5EF4-FFF2-40B4-BE49-F238E27FC236}">
                  <a16:creationId xmlns:a16="http://schemas.microsoft.com/office/drawing/2014/main" id="{2BBEA168-9E5A-4F7C-85D2-EF3249F688F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2">
              <a:extLst>
                <a:ext uri="{FF2B5EF4-FFF2-40B4-BE49-F238E27FC236}">
                  <a16:creationId xmlns:a16="http://schemas.microsoft.com/office/drawing/2014/main" id="{A6EADE5C-1224-414F-BA6F-9F69D0D7B2CB}"/>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3">
              <a:extLst>
                <a:ext uri="{FF2B5EF4-FFF2-40B4-BE49-F238E27FC236}">
                  <a16:creationId xmlns:a16="http://schemas.microsoft.com/office/drawing/2014/main" id="{BF8AFE62-3D8D-4AB2-BF71-E2ADA74785F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4">
              <a:extLst>
                <a:ext uri="{FF2B5EF4-FFF2-40B4-BE49-F238E27FC236}">
                  <a16:creationId xmlns:a16="http://schemas.microsoft.com/office/drawing/2014/main" id="{BA8DED80-17BB-4ADE-8F2F-47BE748003AF}"/>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5">
              <a:extLst>
                <a:ext uri="{FF2B5EF4-FFF2-40B4-BE49-F238E27FC236}">
                  <a16:creationId xmlns:a16="http://schemas.microsoft.com/office/drawing/2014/main" id="{8F311216-CEB5-47EF-936C-14C0AE5E115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6">
              <a:extLst>
                <a:ext uri="{FF2B5EF4-FFF2-40B4-BE49-F238E27FC236}">
                  <a16:creationId xmlns:a16="http://schemas.microsoft.com/office/drawing/2014/main" id="{02516B36-23AC-4565-83EB-B7C54205A30D}"/>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7">
              <a:extLst>
                <a:ext uri="{FF2B5EF4-FFF2-40B4-BE49-F238E27FC236}">
                  <a16:creationId xmlns:a16="http://schemas.microsoft.com/office/drawing/2014/main" id="{0D6D1F1A-3A8C-41BC-841B-2C9190185E8D}"/>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68">
              <a:extLst>
                <a:ext uri="{FF2B5EF4-FFF2-40B4-BE49-F238E27FC236}">
                  <a16:creationId xmlns:a16="http://schemas.microsoft.com/office/drawing/2014/main" id="{F1EFA617-5949-4D4E-834C-DBA78640223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9">
              <a:extLst>
                <a:ext uri="{FF2B5EF4-FFF2-40B4-BE49-F238E27FC236}">
                  <a16:creationId xmlns:a16="http://schemas.microsoft.com/office/drawing/2014/main" id="{5994ABE1-7A28-4378-A3AF-E8548DC6510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0">
              <a:extLst>
                <a:ext uri="{FF2B5EF4-FFF2-40B4-BE49-F238E27FC236}">
                  <a16:creationId xmlns:a16="http://schemas.microsoft.com/office/drawing/2014/main" id="{FED2BFE5-E081-4B2B-BFA9-78203D73AA9D}"/>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1">
              <a:extLst>
                <a:ext uri="{FF2B5EF4-FFF2-40B4-BE49-F238E27FC236}">
                  <a16:creationId xmlns:a16="http://schemas.microsoft.com/office/drawing/2014/main" id="{F532C949-9179-4D47-B1DE-2AE6F7BB2C60}"/>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2">
              <a:extLst>
                <a:ext uri="{FF2B5EF4-FFF2-40B4-BE49-F238E27FC236}">
                  <a16:creationId xmlns:a16="http://schemas.microsoft.com/office/drawing/2014/main" id="{A64B00A3-448F-40A3-8406-42266C146ADA}"/>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3">
              <a:extLst>
                <a:ext uri="{FF2B5EF4-FFF2-40B4-BE49-F238E27FC236}">
                  <a16:creationId xmlns:a16="http://schemas.microsoft.com/office/drawing/2014/main" id="{1DBD1F9B-4DDA-4EE3-A965-EA93C9705E56}"/>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4">
              <a:extLst>
                <a:ext uri="{FF2B5EF4-FFF2-40B4-BE49-F238E27FC236}">
                  <a16:creationId xmlns:a16="http://schemas.microsoft.com/office/drawing/2014/main" id="{66A3F947-9901-41C4-B844-ACCC4485A3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5">
              <a:extLst>
                <a:ext uri="{FF2B5EF4-FFF2-40B4-BE49-F238E27FC236}">
                  <a16:creationId xmlns:a16="http://schemas.microsoft.com/office/drawing/2014/main" id="{1696E075-4135-4C07-93FE-5314F11DF6D5}"/>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6">
              <a:extLst>
                <a:ext uri="{FF2B5EF4-FFF2-40B4-BE49-F238E27FC236}">
                  <a16:creationId xmlns:a16="http://schemas.microsoft.com/office/drawing/2014/main" id="{5B6B8488-E598-4D9E-BEE5-00B7A29AD27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7">
              <a:extLst>
                <a:ext uri="{FF2B5EF4-FFF2-40B4-BE49-F238E27FC236}">
                  <a16:creationId xmlns:a16="http://schemas.microsoft.com/office/drawing/2014/main" id="{99BE1176-1C87-4F7A-9BAD-DC3AC565B462}"/>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78">
              <a:extLst>
                <a:ext uri="{FF2B5EF4-FFF2-40B4-BE49-F238E27FC236}">
                  <a16:creationId xmlns:a16="http://schemas.microsoft.com/office/drawing/2014/main" id="{847C733C-2AB4-488E-9A7C-6358EB3252F6}"/>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9">
              <a:extLst>
                <a:ext uri="{FF2B5EF4-FFF2-40B4-BE49-F238E27FC236}">
                  <a16:creationId xmlns:a16="http://schemas.microsoft.com/office/drawing/2014/main" id="{A616C61F-F16A-49A0-A8D5-8537DF025178}"/>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0">
              <a:extLst>
                <a:ext uri="{FF2B5EF4-FFF2-40B4-BE49-F238E27FC236}">
                  <a16:creationId xmlns:a16="http://schemas.microsoft.com/office/drawing/2014/main" id="{9F999CD9-BC15-4732-A5C6-F423B68B5F5E}"/>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1">
              <a:extLst>
                <a:ext uri="{FF2B5EF4-FFF2-40B4-BE49-F238E27FC236}">
                  <a16:creationId xmlns:a16="http://schemas.microsoft.com/office/drawing/2014/main" id="{369DD39F-B387-4523-BC5A-1C473AE1A84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2">
              <a:extLst>
                <a:ext uri="{FF2B5EF4-FFF2-40B4-BE49-F238E27FC236}">
                  <a16:creationId xmlns:a16="http://schemas.microsoft.com/office/drawing/2014/main" id="{10FB6437-38C5-4800-9074-8CD7CFD60F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3">
              <a:extLst>
                <a:ext uri="{FF2B5EF4-FFF2-40B4-BE49-F238E27FC236}">
                  <a16:creationId xmlns:a16="http://schemas.microsoft.com/office/drawing/2014/main" id="{7B78973E-1619-42EB-8796-1B7138B5489D}"/>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4">
              <a:extLst>
                <a:ext uri="{FF2B5EF4-FFF2-40B4-BE49-F238E27FC236}">
                  <a16:creationId xmlns:a16="http://schemas.microsoft.com/office/drawing/2014/main" id="{0CF61AB1-20C8-4227-A593-B84C538219CC}"/>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5">
              <a:extLst>
                <a:ext uri="{FF2B5EF4-FFF2-40B4-BE49-F238E27FC236}">
                  <a16:creationId xmlns:a16="http://schemas.microsoft.com/office/drawing/2014/main" id="{F3CC41FF-1F44-466E-8379-D095C9050EC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6">
              <a:extLst>
                <a:ext uri="{FF2B5EF4-FFF2-40B4-BE49-F238E27FC236}">
                  <a16:creationId xmlns:a16="http://schemas.microsoft.com/office/drawing/2014/main" id="{21E6450A-2E1A-43FF-99D8-15833EF651AF}"/>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7">
              <a:extLst>
                <a:ext uri="{FF2B5EF4-FFF2-40B4-BE49-F238E27FC236}">
                  <a16:creationId xmlns:a16="http://schemas.microsoft.com/office/drawing/2014/main" id="{D018C3AF-1231-4BF9-8B51-F8357C5ABA1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8">
              <a:extLst>
                <a:ext uri="{FF2B5EF4-FFF2-40B4-BE49-F238E27FC236}">
                  <a16:creationId xmlns:a16="http://schemas.microsoft.com/office/drawing/2014/main" id="{1E0EA7A5-456C-43B0-ACF5-114A8D844AC4}"/>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89">
              <a:extLst>
                <a:ext uri="{FF2B5EF4-FFF2-40B4-BE49-F238E27FC236}">
                  <a16:creationId xmlns:a16="http://schemas.microsoft.com/office/drawing/2014/main" id="{8C0B57B2-FF43-49FB-B3C8-1E5C35F93AE6}"/>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0">
              <a:extLst>
                <a:ext uri="{FF2B5EF4-FFF2-40B4-BE49-F238E27FC236}">
                  <a16:creationId xmlns:a16="http://schemas.microsoft.com/office/drawing/2014/main" id="{E81B830A-250A-431F-B92E-271068232813}"/>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1">
              <a:extLst>
                <a:ext uri="{FF2B5EF4-FFF2-40B4-BE49-F238E27FC236}">
                  <a16:creationId xmlns:a16="http://schemas.microsoft.com/office/drawing/2014/main" id="{F846590A-2DCE-488D-BA04-7DC0F15F2712}"/>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2">
              <a:extLst>
                <a:ext uri="{FF2B5EF4-FFF2-40B4-BE49-F238E27FC236}">
                  <a16:creationId xmlns:a16="http://schemas.microsoft.com/office/drawing/2014/main" id="{F24CCE9E-697B-4D66-B0CE-9E2159662A0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3">
              <a:extLst>
                <a:ext uri="{FF2B5EF4-FFF2-40B4-BE49-F238E27FC236}">
                  <a16:creationId xmlns:a16="http://schemas.microsoft.com/office/drawing/2014/main" id="{F37770CF-62DE-4D5B-A204-3626223D17E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4">
              <a:extLst>
                <a:ext uri="{FF2B5EF4-FFF2-40B4-BE49-F238E27FC236}">
                  <a16:creationId xmlns:a16="http://schemas.microsoft.com/office/drawing/2014/main" id="{C22ED2D1-D469-419E-9979-AB1EB850712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5">
              <a:extLst>
                <a:ext uri="{FF2B5EF4-FFF2-40B4-BE49-F238E27FC236}">
                  <a16:creationId xmlns:a16="http://schemas.microsoft.com/office/drawing/2014/main" id="{64048AFB-A389-4C9D-97F1-3BEE069ADD9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6">
              <a:extLst>
                <a:ext uri="{FF2B5EF4-FFF2-40B4-BE49-F238E27FC236}">
                  <a16:creationId xmlns:a16="http://schemas.microsoft.com/office/drawing/2014/main" id="{1ADF447A-4EEA-4220-819D-0ADD688E3EED}"/>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7">
              <a:extLst>
                <a:ext uri="{FF2B5EF4-FFF2-40B4-BE49-F238E27FC236}">
                  <a16:creationId xmlns:a16="http://schemas.microsoft.com/office/drawing/2014/main" id="{AE934B8E-7062-41FA-9E85-53665E935001}"/>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8">
              <a:extLst>
                <a:ext uri="{FF2B5EF4-FFF2-40B4-BE49-F238E27FC236}">
                  <a16:creationId xmlns:a16="http://schemas.microsoft.com/office/drawing/2014/main" id="{E193286E-3E03-4669-A220-F7CDA910CEAF}"/>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99">
              <a:extLst>
                <a:ext uri="{FF2B5EF4-FFF2-40B4-BE49-F238E27FC236}">
                  <a16:creationId xmlns:a16="http://schemas.microsoft.com/office/drawing/2014/main" id="{C4CD35E0-E788-4529-BB79-8647F71D7B12}"/>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0">
              <a:extLst>
                <a:ext uri="{FF2B5EF4-FFF2-40B4-BE49-F238E27FC236}">
                  <a16:creationId xmlns:a16="http://schemas.microsoft.com/office/drawing/2014/main" id="{96A8824D-2431-4128-B95E-2B4231685BA3}"/>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1">
              <a:extLst>
                <a:ext uri="{FF2B5EF4-FFF2-40B4-BE49-F238E27FC236}">
                  <a16:creationId xmlns:a16="http://schemas.microsoft.com/office/drawing/2014/main" id="{7A60F18B-53D9-461D-831F-161927DEA47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2">
              <a:extLst>
                <a:ext uri="{FF2B5EF4-FFF2-40B4-BE49-F238E27FC236}">
                  <a16:creationId xmlns:a16="http://schemas.microsoft.com/office/drawing/2014/main" id="{94F5A68C-1EF5-409D-8D74-C8E91664DE2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3">
              <a:extLst>
                <a:ext uri="{FF2B5EF4-FFF2-40B4-BE49-F238E27FC236}">
                  <a16:creationId xmlns:a16="http://schemas.microsoft.com/office/drawing/2014/main" id="{7F029684-4C07-4605-B51E-04C7C9497B7C}"/>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04">
              <a:extLst>
                <a:ext uri="{FF2B5EF4-FFF2-40B4-BE49-F238E27FC236}">
                  <a16:creationId xmlns:a16="http://schemas.microsoft.com/office/drawing/2014/main" id="{BD481BF3-C35C-4CE8-A0CF-B54C540CE62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5">
              <a:extLst>
                <a:ext uri="{FF2B5EF4-FFF2-40B4-BE49-F238E27FC236}">
                  <a16:creationId xmlns:a16="http://schemas.microsoft.com/office/drawing/2014/main" id="{D6085E1C-CB45-4F74-BC1C-D86E85312ECA}"/>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B43821A-DECB-441F-8720-BFD445C9F79B}"/>
              </a:ext>
            </a:extLst>
          </p:cNvPr>
          <p:cNvSpPr/>
          <p:nvPr/>
        </p:nvSpPr>
        <p:spPr>
          <a:xfrm>
            <a:off x="0" y="4157383"/>
            <a:ext cx="12191999" cy="1921090"/>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6C06A471-A082-411E-8314-CB0C9F5C86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Layer>
                </a14:imgProps>
              </a:ext>
            </a:extLst>
          </a:blip>
          <a:srcRect l="3580" t="17876" r="8331" b="16716"/>
          <a:stretch/>
        </p:blipFill>
        <p:spPr>
          <a:xfrm>
            <a:off x="2202299" y="4157382"/>
            <a:ext cx="7182244" cy="1922680"/>
          </a:xfrm>
          <a:prstGeom prst="rect">
            <a:avLst/>
          </a:prstGeom>
        </p:spPr>
      </p:pic>
      <p:pic>
        <p:nvPicPr>
          <p:cNvPr id="10" name="图片 9">
            <a:extLst>
              <a:ext uri="{FF2B5EF4-FFF2-40B4-BE49-F238E27FC236}">
                <a16:creationId xmlns:a16="http://schemas.microsoft.com/office/drawing/2014/main" id="{0DC2D410-4F48-40EB-8C4C-7D16B6A01DF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Lst>
          </a:blip>
          <a:srcRect b="7455"/>
          <a:stretch/>
        </p:blipFill>
        <p:spPr>
          <a:xfrm>
            <a:off x="0" y="3776601"/>
            <a:ext cx="1849915" cy="2432502"/>
          </a:xfrm>
          <a:prstGeom prst="rect">
            <a:avLst/>
          </a:prstGeom>
          <a:effectLst>
            <a:outerShdw blurRad="101600" dist="38100" dir="5400000" sx="101000" sy="101000" algn="t" rotWithShape="0">
              <a:srgbClr val="2E4523">
                <a:alpha val="25000"/>
              </a:srgbClr>
            </a:outerShdw>
          </a:effectLst>
        </p:spPr>
      </p:pic>
      <p:pic>
        <p:nvPicPr>
          <p:cNvPr id="11" name="图片 10">
            <a:extLst>
              <a:ext uri="{FF2B5EF4-FFF2-40B4-BE49-F238E27FC236}">
                <a16:creationId xmlns:a16="http://schemas.microsoft.com/office/drawing/2014/main" id="{712DFCF3-53A7-4A01-AC45-261B5E4EF33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Lst>
          </a:blip>
          <a:srcRect t="4458" r="11851"/>
          <a:stretch/>
        </p:blipFill>
        <p:spPr>
          <a:xfrm>
            <a:off x="9785054" y="4157382"/>
            <a:ext cx="2399009" cy="2177854"/>
          </a:xfrm>
          <a:prstGeom prst="rect">
            <a:avLst/>
          </a:prstGeom>
          <a:effectLst>
            <a:outerShdw blurRad="101600" dist="38100" dir="5400000" sx="101000" sy="101000" algn="t" rotWithShape="0">
              <a:srgbClr val="2E4523">
                <a:alpha val="25000"/>
              </a:srgbClr>
            </a:outerShdw>
          </a:effectLst>
        </p:spPr>
      </p:pic>
      <p:sp>
        <p:nvSpPr>
          <p:cNvPr id="329" name="文本框 328">
            <a:extLst>
              <a:ext uri="{FF2B5EF4-FFF2-40B4-BE49-F238E27FC236}">
                <a16:creationId xmlns:a16="http://schemas.microsoft.com/office/drawing/2014/main" id="{67DFB539-ACB0-4A08-8F12-295BBF16E37B}"/>
              </a:ext>
            </a:extLst>
          </p:cNvPr>
          <p:cNvSpPr txBox="1"/>
          <p:nvPr/>
        </p:nvSpPr>
        <p:spPr>
          <a:xfrm>
            <a:off x="3860802" y="2464708"/>
            <a:ext cx="4557484" cy="1200329"/>
          </a:xfrm>
          <a:prstGeom prst="rect">
            <a:avLst/>
          </a:prstGeom>
          <a:noFill/>
        </p:spPr>
        <p:txBody>
          <a:bodyPr wrap="square" rtlCol="0">
            <a:spAutoFit/>
          </a:bodyPr>
          <a:lstStyle/>
          <a:p>
            <a:pPr algn="dist"/>
            <a:r>
              <a:rPr lang="zh-CN" altLang="en-US" sz="7200" b="1" dirty="0">
                <a:solidFill>
                  <a:srgbClr val="B88F4D"/>
                </a:solidFill>
                <a:latin typeface="微软雅黑" panose="020B0503020204020204" pitchFamily="34" charset="-122"/>
                <a:ea typeface="微软雅黑" panose="020B0503020204020204" pitchFamily="34" charset="-122"/>
                <a:sym typeface="+mn-ea"/>
              </a:rPr>
              <a:t>感谢聆听</a:t>
            </a:r>
            <a:endParaRPr lang="zh-CN" altLang="en-US" sz="7200" b="1" dirty="0">
              <a:solidFill>
                <a:srgbClr val="BD934E"/>
              </a:solidFill>
              <a:latin typeface="微软雅黑" panose="020B0503020204020204" pitchFamily="34" charset="-122"/>
              <a:ea typeface="微软雅黑" panose="020B0503020204020204" pitchFamily="34" charset="-122"/>
            </a:endParaRPr>
          </a:p>
        </p:txBody>
      </p:sp>
      <p:pic>
        <p:nvPicPr>
          <p:cNvPr id="5" name="图片 4" descr="徽标&#10;&#10;描述已自动生成">
            <a:extLst>
              <a:ext uri="{FF2B5EF4-FFF2-40B4-BE49-F238E27FC236}">
                <a16:creationId xmlns:a16="http://schemas.microsoft.com/office/drawing/2014/main" id="{3040D19F-1731-E446-87D7-F4F43656F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13571" y="3429000"/>
            <a:ext cx="4969763" cy="1031307"/>
          </a:xfrm>
          <a:prstGeom prst="rect">
            <a:avLst/>
          </a:prstGeom>
        </p:spPr>
      </p:pic>
    </p:spTree>
    <p:custDataLst>
      <p:tags r:id="rId1"/>
    </p:custDataLst>
    <p:extLst>
      <p:ext uri="{BB962C8B-B14F-4D97-AF65-F5344CB8AC3E}">
        <p14:creationId xmlns:p14="http://schemas.microsoft.com/office/powerpoint/2010/main" val="2942173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99FB10-8ECA-436F-8B97-3253FF896164}"/>
              </a:ext>
            </a:extLst>
          </p:cNvPr>
          <p:cNvSpPr txBox="1"/>
          <p:nvPr/>
        </p:nvSpPr>
        <p:spPr>
          <a:xfrm>
            <a:off x="1904301" y="369116"/>
            <a:ext cx="4689446" cy="369332"/>
          </a:xfrm>
          <a:prstGeom prst="rect">
            <a:avLst/>
          </a:prstGeom>
          <a:noFill/>
        </p:spPr>
        <p:txBody>
          <a:bodyPr wrap="square" rtlCol="0">
            <a:spAutoFit/>
          </a:bodyPr>
          <a:lstStyle/>
          <a:p>
            <a:r>
              <a:rPr lang="zh-CN" altLang="en-US" dirty="0"/>
              <a:t>自行提供的更多文本及其分析</a:t>
            </a:r>
          </a:p>
        </p:txBody>
      </p:sp>
      <p:sp>
        <p:nvSpPr>
          <p:cNvPr id="5" name="文本框 4">
            <a:extLst>
              <a:ext uri="{FF2B5EF4-FFF2-40B4-BE49-F238E27FC236}">
                <a16:creationId xmlns:a16="http://schemas.microsoft.com/office/drawing/2014/main" id="{F3FE7452-6541-480F-9690-07176139C2AB}"/>
              </a:ext>
            </a:extLst>
          </p:cNvPr>
          <p:cNvSpPr txBox="1"/>
          <p:nvPr/>
        </p:nvSpPr>
        <p:spPr>
          <a:xfrm>
            <a:off x="9064305" y="5506824"/>
            <a:ext cx="2281806" cy="253916"/>
          </a:xfrm>
          <a:prstGeom prst="rect">
            <a:avLst/>
          </a:prstGeom>
          <a:noFill/>
        </p:spPr>
        <p:txBody>
          <a:bodyPr wrap="square" rtlCol="0">
            <a:spAutoFit/>
          </a:bodyPr>
          <a:lstStyle/>
          <a:p>
            <a:r>
              <a:rPr lang="en-US" altLang="zh-CN" sz="1050" dirty="0"/>
              <a:t>PS:</a:t>
            </a:r>
            <a:r>
              <a:rPr lang="zh-CN" altLang="en-US" sz="1050" dirty="0"/>
              <a:t>这部分文档在</a:t>
            </a:r>
            <a:r>
              <a:rPr lang="en-US" altLang="zh-CN" sz="1050" dirty="0"/>
              <a:t>`</a:t>
            </a:r>
            <a:r>
              <a:rPr lang="zh-CN" altLang="en-US" sz="1050" dirty="0"/>
              <a:t>小组数据分析</a:t>
            </a:r>
            <a:r>
              <a:rPr lang="en-US" altLang="zh-CN" sz="1050" dirty="0"/>
              <a:t>`</a:t>
            </a:r>
            <a:r>
              <a:rPr lang="zh-CN" altLang="en-US" sz="1050" dirty="0"/>
              <a:t>中</a:t>
            </a:r>
          </a:p>
        </p:txBody>
      </p:sp>
      <p:sp>
        <p:nvSpPr>
          <p:cNvPr id="7" name="文本框 6">
            <a:extLst>
              <a:ext uri="{FF2B5EF4-FFF2-40B4-BE49-F238E27FC236}">
                <a16:creationId xmlns:a16="http://schemas.microsoft.com/office/drawing/2014/main" id="{0654D697-3F2D-42DC-BA8F-09B6AB8AE55A}"/>
              </a:ext>
            </a:extLst>
          </p:cNvPr>
          <p:cNvSpPr txBox="1"/>
          <p:nvPr/>
        </p:nvSpPr>
        <p:spPr>
          <a:xfrm>
            <a:off x="260059" y="1526796"/>
            <a:ext cx="4924337" cy="2585323"/>
          </a:xfrm>
          <a:prstGeom prst="rect">
            <a:avLst/>
          </a:prstGeom>
          <a:noFill/>
        </p:spPr>
        <p:txBody>
          <a:bodyPr wrap="square" rtlCol="0">
            <a:spAutoFit/>
          </a:bodyPr>
          <a:lstStyle/>
          <a:p>
            <a:r>
              <a:rPr lang="zh-CN" altLang="en-US" dirty="0"/>
              <a:t>在本次实验的迭代二过程中，小组成员搜集了两个额外数据集并用</a:t>
            </a:r>
            <a:r>
              <a:rPr lang="en-US" altLang="zh-CN" dirty="0" err="1"/>
              <a:t>senti</a:t>
            </a:r>
            <a:r>
              <a:rPr lang="en-US" altLang="zh-CN" dirty="0"/>
              <a:t>-strength</a:t>
            </a:r>
            <a:r>
              <a:rPr lang="zh-CN" altLang="en-US" dirty="0"/>
              <a:t>工具对它们进行了情感检测，进一步对比分析社交文本和软工文本，探究以获得更多发现。</a:t>
            </a:r>
            <a:endParaRPr lang="en-US" altLang="zh-CN" dirty="0"/>
          </a:p>
          <a:p>
            <a:endParaRPr lang="en-US" altLang="zh-CN" dirty="0"/>
          </a:p>
          <a:p>
            <a:r>
              <a:rPr lang="zh-CN" altLang="en-US" dirty="0"/>
              <a:t>其中社交文本集选用的是</a:t>
            </a:r>
            <a:r>
              <a:rPr lang="en-US" altLang="zh-CN" dirty="0"/>
              <a:t>twitter</a:t>
            </a:r>
            <a:r>
              <a:rPr lang="zh-CN" altLang="en-US" dirty="0"/>
              <a:t>文本集</a:t>
            </a:r>
            <a:endParaRPr lang="en-US" altLang="zh-CN" dirty="0"/>
          </a:p>
          <a:p>
            <a:endParaRPr lang="en-US" altLang="zh-CN" dirty="0"/>
          </a:p>
          <a:p>
            <a:r>
              <a:rPr lang="zh-CN" altLang="en-US" dirty="0"/>
              <a:t>而软工文本集则是与助教提供内容不同的新的</a:t>
            </a:r>
            <a:r>
              <a:rPr lang="en-US" altLang="zh-CN" dirty="0" err="1"/>
              <a:t>Stackoverflow</a:t>
            </a:r>
            <a:r>
              <a:rPr lang="zh-CN" altLang="en-US" dirty="0"/>
              <a:t>文本集。</a:t>
            </a:r>
          </a:p>
        </p:txBody>
      </p:sp>
      <p:sp>
        <p:nvSpPr>
          <p:cNvPr id="9" name="文本框 8">
            <a:extLst>
              <a:ext uri="{FF2B5EF4-FFF2-40B4-BE49-F238E27FC236}">
                <a16:creationId xmlns:a16="http://schemas.microsoft.com/office/drawing/2014/main" id="{2AE9EDE5-40B1-4F52-A644-48D7E5C6EC6A}"/>
              </a:ext>
            </a:extLst>
          </p:cNvPr>
          <p:cNvSpPr txBox="1"/>
          <p:nvPr/>
        </p:nvSpPr>
        <p:spPr>
          <a:xfrm>
            <a:off x="6593747" y="1665295"/>
            <a:ext cx="4941116" cy="2308324"/>
          </a:xfrm>
          <a:prstGeom prst="rect">
            <a:avLst/>
          </a:prstGeom>
          <a:noFill/>
        </p:spPr>
        <p:txBody>
          <a:bodyPr wrap="square" rtlCol="0">
            <a:spAutoFit/>
          </a:bodyPr>
          <a:lstStyle/>
          <a:p>
            <a:r>
              <a:rPr lang="zh-CN" altLang="en-US" dirty="0"/>
              <a:t>发现：</a:t>
            </a:r>
            <a:endParaRPr lang="en-US" altLang="zh-CN" dirty="0"/>
          </a:p>
          <a:p>
            <a:pPr marL="285750" indent="-285750">
              <a:buFontTx/>
              <a:buChar char="-"/>
            </a:pPr>
            <a:r>
              <a:rPr lang="zh-CN" altLang="en-US" dirty="0"/>
              <a:t>在社交文本集中，总体上积极文本更多，即社交文本相比软工文本，更可能表现出积极情绪。</a:t>
            </a:r>
            <a:endParaRPr lang="en-US" altLang="zh-CN" dirty="0"/>
          </a:p>
          <a:p>
            <a:endParaRPr lang="zh-CN" altLang="en-US" dirty="0"/>
          </a:p>
          <a:p>
            <a:r>
              <a:rPr lang="en-US" altLang="zh-CN" dirty="0"/>
              <a:t>- </a:t>
            </a:r>
            <a:r>
              <a:rPr lang="zh-CN" altLang="en-US" dirty="0"/>
              <a:t>软工文本集的中性文本比重明显高于在社交文本集中的情况，即软工文本更可能表现出中性情绪。</a:t>
            </a:r>
          </a:p>
        </p:txBody>
      </p:sp>
      <p:sp>
        <p:nvSpPr>
          <p:cNvPr id="12" name="箭头: 右 11">
            <a:extLst>
              <a:ext uri="{FF2B5EF4-FFF2-40B4-BE49-F238E27FC236}">
                <a16:creationId xmlns:a16="http://schemas.microsoft.com/office/drawing/2014/main" id="{28EB16D6-7B13-4184-8BE0-E06C5ED5DC17}"/>
              </a:ext>
            </a:extLst>
          </p:cNvPr>
          <p:cNvSpPr/>
          <p:nvPr/>
        </p:nvSpPr>
        <p:spPr>
          <a:xfrm>
            <a:off x="5050172" y="2583809"/>
            <a:ext cx="1392573" cy="637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78456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AAE99A5-A2EF-3537-E90D-C0558E3E0291}"/>
              </a:ext>
            </a:extLst>
          </p:cNvPr>
          <p:cNvPicPr>
            <a:picLocks noChangeAspect="1"/>
          </p:cNvPicPr>
          <p:nvPr/>
        </p:nvPicPr>
        <p:blipFill>
          <a:blip r:embed="rId2"/>
          <a:stretch>
            <a:fillRect/>
          </a:stretch>
        </p:blipFill>
        <p:spPr>
          <a:xfrm>
            <a:off x="689181" y="2979292"/>
            <a:ext cx="9883997" cy="2941575"/>
          </a:xfrm>
          <a:prstGeom prst="rect">
            <a:avLst/>
          </a:prstGeom>
        </p:spPr>
      </p:pic>
      <p:sp>
        <p:nvSpPr>
          <p:cNvPr id="2" name="文本框 1">
            <a:extLst>
              <a:ext uri="{FF2B5EF4-FFF2-40B4-BE49-F238E27FC236}">
                <a16:creationId xmlns:a16="http://schemas.microsoft.com/office/drawing/2014/main" id="{688AA081-5BB3-53DF-F2D4-3336A53508E6}"/>
              </a:ext>
            </a:extLst>
          </p:cNvPr>
          <p:cNvSpPr txBox="1"/>
          <p:nvPr/>
        </p:nvSpPr>
        <p:spPr>
          <a:xfrm>
            <a:off x="2277681" y="536756"/>
            <a:ext cx="4689446" cy="369332"/>
          </a:xfrm>
          <a:prstGeom prst="rect">
            <a:avLst/>
          </a:prstGeom>
          <a:noFill/>
        </p:spPr>
        <p:txBody>
          <a:bodyPr wrap="square" rtlCol="0">
            <a:spAutoFit/>
          </a:bodyPr>
          <a:lstStyle/>
          <a:p>
            <a:r>
              <a:rPr lang="en-US" altLang="zh-CN" dirty="0"/>
              <a:t>Junit test</a:t>
            </a:r>
            <a:endParaRPr lang="zh-CN" altLang="en-US" dirty="0"/>
          </a:p>
        </p:txBody>
      </p:sp>
      <p:sp>
        <p:nvSpPr>
          <p:cNvPr id="4" name="文本框 3">
            <a:extLst>
              <a:ext uri="{FF2B5EF4-FFF2-40B4-BE49-F238E27FC236}">
                <a16:creationId xmlns:a16="http://schemas.microsoft.com/office/drawing/2014/main" id="{CB1E69ED-0152-041A-4510-EDDC72574DD1}"/>
              </a:ext>
            </a:extLst>
          </p:cNvPr>
          <p:cNvSpPr txBox="1"/>
          <p:nvPr/>
        </p:nvSpPr>
        <p:spPr>
          <a:xfrm>
            <a:off x="893445" y="1569064"/>
            <a:ext cx="5895975" cy="923330"/>
          </a:xfrm>
          <a:prstGeom prst="rect">
            <a:avLst/>
          </a:prstGeom>
          <a:noFill/>
        </p:spPr>
        <p:txBody>
          <a:bodyPr wrap="square">
            <a:spAutoFit/>
          </a:bodyPr>
          <a:lstStyle/>
          <a:p>
            <a:r>
              <a:rPr lang="zh-CN" altLang="en-US" dirty="0"/>
              <a:t>为了达到助教要求的</a:t>
            </a:r>
            <a:r>
              <a:rPr lang="zh-CN" altLang="en-US" b="1" dirty="0"/>
              <a:t>“迭代二前后输出内容不变” </a:t>
            </a:r>
            <a:r>
              <a:rPr lang="zh-CN" altLang="en-US" dirty="0"/>
              <a:t>，我们在SentiStrength项目写了4个Junit test，负责检查结果是否有变。另外我们也为每个新增的地方加上了</a:t>
            </a:r>
            <a:r>
              <a:rPr lang="en-US" altLang="zh-CN" dirty="0" err="1"/>
              <a:t>JavaDoc</a:t>
            </a:r>
            <a:r>
              <a:rPr lang="zh-CN" altLang="en-US" dirty="0"/>
              <a:t>。</a:t>
            </a:r>
            <a:endParaRPr lang="en-US" altLang="zh-CN" dirty="0"/>
          </a:p>
        </p:txBody>
      </p:sp>
      <p:pic>
        <p:nvPicPr>
          <p:cNvPr id="7" name="图片 6">
            <a:extLst>
              <a:ext uri="{FF2B5EF4-FFF2-40B4-BE49-F238E27FC236}">
                <a16:creationId xmlns:a16="http://schemas.microsoft.com/office/drawing/2014/main" id="{147B1266-D5C9-6629-5ECA-74F0A3A60110}"/>
              </a:ext>
            </a:extLst>
          </p:cNvPr>
          <p:cNvPicPr>
            <a:picLocks noChangeAspect="1"/>
          </p:cNvPicPr>
          <p:nvPr/>
        </p:nvPicPr>
        <p:blipFill>
          <a:blip r:embed="rId3"/>
          <a:stretch>
            <a:fillRect/>
          </a:stretch>
        </p:blipFill>
        <p:spPr>
          <a:xfrm>
            <a:off x="7889147" y="2979292"/>
            <a:ext cx="2781541" cy="2842506"/>
          </a:xfrm>
          <a:prstGeom prst="rect">
            <a:avLst/>
          </a:prstGeom>
        </p:spPr>
      </p:pic>
    </p:spTree>
    <p:extLst>
      <p:ext uri="{BB962C8B-B14F-4D97-AF65-F5344CB8AC3E}">
        <p14:creationId xmlns:p14="http://schemas.microsoft.com/office/powerpoint/2010/main" val="1300758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29"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l"/>
            <a:r>
              <a:rPr lang="zh-CN" altLang="en-US" sz="3200" dirty="0">
                <a:solidFill>
                  <a:schemeClr val="bg1"/>
                </a:solidFill>
                <a:ea typeface="微软雅黑" panose="020B0503020204020204" pitchFamily="34" charset="-122"/>
              </a:rPr>
              <a:t>代码风格与质量维护</a:t>
            </a:r>
          </a:p>
        </p:txBody>
      </p:sp>
      <p:pic>
        <p:nvPicPr>
          <p:cNvPr id="18" name="图片 17" descr="logo-15"/>
          <p:cNvPicPr>
            <a:picLocks noChangeAspect="1"/>
          </p:cNvPicPr>
          <p:nvPr/>
        </p:nvPicPr>
        <p:blipFill>
          <a:blip r:embed="rId6"/>
          <a:stretch>
            <a:fillRect/>
          </a:stretch>
        </p:blipFill>
        <p:spPr>
          <a:xfrm>
            <a:off x="923290" y="2663190"/>
            <a:ext cx="2785745" cy="1563370"/>
          </a:xfrm>
          <a:prstGeom prst="rect">
            <a:avLst/>
          </a:prstGeom>
        </p:spPr>
      </p:pic>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7"/>
          <a:srcRect/>
          <a:stretch>
            <a:fillRect/>
          </a:stretch>
        </p:blipFill>
        <p:spPr>
          <a:xfrm>
            <a:off x="443611" y="-382905"/>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8"/>
          <a:srcRect/>
          <a:stretch>
            <a:fillRect/>
          </a:stretch>
        </p:blipFill>
        <p:spPr>
          <a:xfrm>
            <a:off x="244475" y="3804876"/>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254"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文本框 2">
            <a:extLst>
              <a:ext uri="{FF2B5EF4-FFF2-40B4-BE49-F238E27FC236}">
                <a16:creationId xmlns:a16="http://schemas.microsoft.com/office/drawing/2014/main" id="{5FD6F37D-DC63-4436-A0E0-027BF808F11F}"/>
              </a:ext>
            </a:extLst>
          </p:cNvPr>
          <p:cNvSpPr txBox="1"/>
          <p:nvPr/>
        </p:nvSpPr>
        <p:spPr>
          <a:xfrm>
            <a:off x="5857096" y="5368786"/>
            <a:ext cx="9242395" cy="369332"/>
          </a:xfrm>
          <a:prstGeom prst="rect">
            <a:avLst/>
          </a:prstGeom>
          <a:noFill/>
        </p:spPr>
        <p:txBody>
          <a:bodyPr wrap="square" rtlCol="0">
            <a:spAutoFit/>
          </a:bodyPr>
          <a:lstStyle/>
          <a:p>
            <a:r>
              <a:rPr lang="zh-CN" altLang="en-US" dirty="0"/>
              <a:t>本部分介绍</a:t>
            </a:r>
            <a:r>
              <a:rPr lang="en-US" altLang="zh-CN" dirty="0" err="1"/>
              <a:t>CheckStyle</a:t>
            </a:r>
            <a:r>
              <a:rPr lang="zh-CN" altLang="en-US" dirty="0"/>
              <a:t>、</a:t>
            </a:r>
            <a:r>
              <a:rPr lang="en-US" altLang="zh-CN" dirty="0" err="1"/>
              <a:t>SonarLint</a:t>
            </a:r>
            <a:r>
              <a:rPr lang="zh-CN" altLang="en-US" dirty="0"/>
              <a:t>的相关内容</a:t>
            </a:r>
          </a:p>
        </p:txBody>
      </p:sp>
    </p:spTree>
    <p:custDataLst>
      <p:tags r:id="rId1"/>
    </p:custDataLst>
    <p:extLst>
      <p:ext uri="{BB962C8B-B14F-4D97-AF65-F5344CB8AC3E}">
        <p14:creationId xmlns:p14="http://schemas.microsoft.com/office/powerpoint/2010/main" val="173107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99FB10-8ECA-436F-8B97-3253FF896164}"/>
              </a:ext>
            </a:extLst>
          </p:cNvPr>
          <p:cNvSpPr txBox="1"/>
          <p:nvPr/>
        </p:nvSpPr>
        <p:spPr>
          <a:xfrm>
            <a:off x="1828800" y="184450"/>
            <a:ext cx="4689446" cy="369332"/>
          </a:xfrm>
          <a:prstGeom prst="rect">
            <a:avLst/>
          </a:prstGeom>
          <a:noFill/>
        </p:spPr>
        <p:txBody>
          <a:bodyPr wrap="square" rtlCol="0">
            <a:spAutoFit/>
          </a:bodyPr>
          <a:lstStyle/>
          <a:p>
            <a:r>
              <a:rPr lang="en-US" altLang="zh-CN" dirty="0" err="1"/>
              <a:t>CheckStyle</a:t>
            </a:r>
            <a:endParaRPr lang="zh-CN" altLang="en-US" dirty="0"/>
          </a:p>
        </p:txBody>
      </p:sp>
      <p:sp>
        <p:nvSpPr>
          <p:cNvPr id="4" name="文本框 3">
            <a:extLst>
              <a:ext uri="{FF2B5EF4-FFF2-40B4-BE49-F238E27FC236}">
                <a16:creationId xmlns:a16="http://schemas.microsoft.com/office/drawing/2014/main" id="{50290D4F-A369-4446-821B-9F5ED381B422}"/>
              </a:ext>
            </a:extLst>
          </p:cNvPr>
          <p:cNvSpPr txBox="1"/>
          <p:nvPr/>
        </p:nvSpPr>
        <p:spPr>
          <a:xfrm>
            <a:off x="260057" y="981511"/>
            <a:ext cx="5209565" cy="2308324"/>
          </a:xfrm>
          <a:prstGeom prst="rect">
            <a:avLst/>
          </a:prstGeom>
          <a:noFill/>
        </p:spPr>
        <p:txBody>
          <a:bodyPr wrap="square" rtlCol="0">
            <a:spAutoFit/>
          </a:bodyPr>
          <a:lstStyle/>
          <a:p>
            <a:r>
              <a:rPr lang="zh-CN" altLang="en-US" dirty="0"/>
              <a:t>使用与格式：</a:t>
            </a:r>
            <a:endParaRPr lang="en-US" altLang="zh-CN" dirty="0"/>
          </a:p>
          <a:p>
            <a:endParaRPr lang="en-US" altLang="zh-CN" dirty="0"/>
          </a:p>
          <a:p>
            <a:r>
              <a:rPr lang="zh-CN" altLang="en-US" dirty="0"/>
              <a:t>我们通过</a:t>
            </a:r>
            <a:r>
              <a:rPr lang="en-US" altLang="zh-CN" dirty="0"/>
              <a:t>Maven</a:t>
            </a:r>
            <a:r>
              <a:rPr lang="zh-CN" altLang="en-US" dirty="0"/>
              <a:t>的</a:t>
            </a:r>
            <a:r>
              <a:rPr lang="en-US" altLang="zh-CN" dirty="0" err="1"/>
              <a:t>CheckStyle</a:t>
            </a:r>
            <a:r>
              <a:rPr lang="zh-CN" altLang="en-US" dirty="0"/>
              <a:t>插件来进行检查，并生成</a:t>
            </a:r>
            <a:r>
              <a:rPr lang="en-US" altLang="zh-CN" dirty="0"/>
              <a:t>HTML</a:t>
            </a:r>
            <a:r>
              <a:rPr lang="zh-CN" altLang="en-US" dirty="0"/>
              <a:t>文档。我们的</a:t>
            </a:r>
            <a:r>
              <a:rPr lang="en-US" altLang="zh-CN" dirty="0" err="1"/>
              <a:t>Checkstyle</a:t>
            </a:r>
            <a:r>
              <a:rPr lang="zh-CN" altLang="en-US" dirty="0"/>
              <a:t>报告在</a:t>
            </a:r>
            <a:r>
              <a:rPr lang="en-US" altLang="zh-CN" dirty="0"/>
              <a:t>`</a:t>
            </a:r>
            <a:r>
              <a:rPr lang="zh-CN" altLang="en-US" dirty="0"/>
              <a:t>项目代码分析</a:t>
            </a:r>
            <a:r>
              <a:rPr lang="en-US" altLang="zh-CN" dirty="0"/>
              <a:t>/</a:t>
            </a:r>
            <a:r>
              <a:rPr lang="zh-CN" altLang="en-US" dirty="0"/>
              <a:t>人工代码分析</a:t>
            </a:r>
            <a:r>
              <a:rPr lang="en-US" altLang="zh-CN" dirty="0"/>
              <a:t>`</a:t>
            </a:r>
            <a:r>
              <a:rPr lang="zh-CN" altLang="en-US" dirty="0"/>
              <a:t>中。</a:t>
            </a:r>
          </a:p>
          <a:p>
            <a:endParaRPr lang="zh-CN" altLang="en-US" dirty="0"/>
          </a:p>
          <a:p>
            <a:r>
              <a:rPr lang="zh-CN" altLang="en-US" dirty="0"/>
              <a:t>我们一共写了</a:t>
            </a:r>
            <a:r>
              <a:rPr lang="zh-CN" altLang="en-US" b="1" dirty="0"/>
              <a:t>五份</a:t>
            </a:r>
            <a:r>
              <a:rPr lang="en-US" altLang="zh-CN" dirty="0"/>
              <a:t>Report</a:t>
            </a:r>
            <a:r>
              <a:rPr lang="zh-CN" altLang="en-US" dirty="0"/>
              <a:t>报告，极尽详细地为每次我们认为的重要</a:t>
            </a:r>
            <a:r>
              <a:rPr lang="en-US" altLang="zh-CN" dirty="0"/>
              <a:t>Commit</a:t>
            </a:r>
            <a:r>
              <a:rPr lang="zh-CN" altLang="en-US" dirty="0"/>
              <a:t>都写了报告。</a:t>
            </a:r>
          </a:p>
        </p:txBody>
      </p:sp>
      <p:sp>
        <p:nvSpPr>
          <p:cNvPr id="6" name="文本框 5">
            <a:extLst>
              <a:ext uri="{FF2B5EF4-FFF2-40B4-BE49-F238E27FC236}">
                <a16:creationId xmlns:a16="http://schemas.microsoft.com/office/drawing/2014/main" id="{1D62AB27-D60F-4BCB-9B97-85F45A8DE13C}"/>
              </a:ext>
            </a:extLst>
          </p:cNvPr>
          <p:cNvSpPr txBox="1"/>
          <p:nvPr/>
        </p:nvSpPr>
        <p:spPr>
          <a:xfrm>
            <a:off x="785836" y="4045921"/>
            <a:ext cx="8815363" cy="2308324"/>
          </a:xfrm>
          <a:prstGeom prst="rect">
            <a:avLst/>
          </a:prstGeom>
          <a:noFill/>
        </p:spPr>
        <p:txBody>
          <a:bodyPr wrap="square" rtlCol="0">
            <a:spAutoFit/>
          </a:bodyPr>
          <a:lstStyle/>
          <a:p>
            <a:r>
              <a:rPr lang="en-US" altLang="zh-CN" sz="1600" dirty="0" err="1"/>
              <a:t>CheckStyle</a:t>
            </a:r>
            <a:r>
              <a:rPr lang="zh-CN" altLang="en-US" sz="1600" dirty="0"/>
              <a:t>报告、统计与警告说明：</a:t>
            </a:r>
            <a:endParaRPr lang="en-US" altLang="zh-CN" sz="1600" dirty="0"/>
          </a:p>
          <a:p>
            <a:endParaRPr lang="en-US" altLang="zh-CN" sz="1600" dirty="0"/>
          </a:p>
          <a:p>
            <a:r>
              <a:rPr lang="zh-CN" altLang="en-US" sz="1600" dirty="0"/>
              <a:t>这里分为两点：</a:t>
            </a:r>
          </a:p>
          <a:p>
            <a:endParaRPr lang="zh-CN" altLang="en-US" sz="1600" dirty="0"/>
          </a:p>
          <a:p>
            <a:r>
              <a:rPr lang="en-US" altLang="zh-CN" sz="1600" dirty="0"/>
              <a:t>- </a:t>
            </a:r>
            <a:r>
              <a:rPr lang="zh-CN" altLang="en-US" sz="1600" dirty="0"/>
              <a:t>代码检查工具生成的。见</a:t>
            </a:r>
            <a:r>
              <a:rPr lang="en-US" altLang="zh-CN" sz="1600" dirty="0"/>
              <a:t>`</a:t>
            </a:r>
            <a:r>
              <a:rPr lang="zh-CN" altLang="en-US" sz="1600" dirty="0"/>
              <a:t>项目代码分析</a:t>
            </a:r>
            <a:r>
              <a:rPr lang="en-US" altLang="zh-CN" sz="1600" dirty="0"/>
              <a:t>/</a:t>
            </a:r>
            <a:r>
              <a:rPr lang="en-US" altLang="zh-CN" sz="1600" dirty="0" err="1"/>
              <a:t>checkstyle</a:t>
            </a:r>
            <a:r>
              <a:rPr lang="zh-CN" altLang="en-US" sz="1600" dirty="0"/>
              <a:t>报告</a:t>
            </a:r>
            <a:r>
              <a:rPr lang="en-US" altLang="zh-CN" sz="1600" dirty="0"/>
              <a:t>`</a:t>
            </a:r>
            <a:r>
              <a:rPr lang="zh-CN" altLang="en-US" sz="1600" dirty="0"/>
              <a:t>和</a:t>
            </a:r>
            <a:r>
              <a:rPr lang="en-US" altLang="zh-CN" sz="1600" dirty="0"/>
              <a:t>`</a:t>
            </a:r>
            <a:r>
              <a:rPr lang="zh-CN" altLang="en-US" sz="1600" dirty="0"/>
              <a:t>项目代码分析</a:t>
            </a:r>
            <a:r>
              <a:rPr lang="en-US" altLang="zh-CN" sz="1600" dirty="0"/>
              <a:t>/</a:t>
            </a:r>
            <a:r>
              <a:rPr lang="en-US" altLang="zh-CN" sz="1600" dirty="0" err="1"/>
              <a:t>sonarlint</a:t>
            </a:r>
            <a:r>
              <a:rPr lang="zh-CN" altLang="en-US" sz="1600" dirty="0"/>
              <a:t>报告</a:t>
            </a:r>
            <a:r>
              <a:rPr lang="en-US" altLang="zh-CN" sz="1600" dirty="0"/>
              <a:t>`</a:t>
            </a:r>
            <a:r>
              <a:rPr lang="zh-CN" altLang="en-US" sz="1600" dirty="0"/>
              <a:t>中的各个</a:t>
            </a:r>
            <a:r>
              <a:rPr lang="en-US" altLang="zh-CN" sz="1600" dirty="0"/>
              <a:t>HTML</a:t>
            </a:r>
            <a:r>
              <a:rPr lang="zh-CN" altLang="en-US" sz="1600" dirty="0"/>
              <a:t>、</a:t>
            </a:r>
            <a:r>
              <a:rPr lang="en-US" altLang="zh-CN" sz="1600" dirty="0"/>
              <a:t>PDF</a:t>
            </a:r>
            <a:r>
              <a:rPr lang="zh-CN" altLang="en-US" sz="1600" dirty="0"/>
              <a:t>格式的错误报告。</a:t>
            </a:r>
          </a:p>
          <a:p>
            <a:endParaRPr lang="zh-CN" altLang="en-US" sz="1600" dirty="0"/>
          </a:p>
          <a:p>
            <a:r>
              <a:rPr lang="en-US" altLang="zh-CN" sz="1600" dirty="0"/>
              <a:t>- </a:t>
            </a:r>
            <a:r>
              <a:rPr lang="zh-CN" altLang="en-US" sz="1600" dirty="0"/>
              <a:t>每次新增、关闭、保持的错误我们都有记录，并将其可视化。我们以</a:t>
            </a:r>
            <a:r>
              <a:rPr lang="en-US" altLang="zh-CN" sz="1600" dirty="0"/>
              <a:t>`</a:t>
            </a:r>
            <a:r>
              <a:rPr lang="zh-CN" altLang="en-US" sz="1600" dirty="0"/>
              <a:t>项目代码分析</a:t>
            </a:r>
            <a:r>
              <a:rPr lang="en-US" altLang="zh-CN" sz="1600" dirty="0"/>
              <a:t>/</a:t>
            </a:r>
            <a:r>
              <a:rPr lang="zh-CN" altLang="en-US" sz="1600" dirty="0"/>
              <a:t>人工代码分析</a:t>
            </a:r>
            <a:r>
              <a:rPr lang="en-US" altLang="zh-CN" sz="1600" dirty="0"/>
              <a:t>/Report.*.md`</a:t>
            </a:r>
            <a:r>
              <a:rPr lang="zh-CN" altLang="en-US" sz="1600" dirty="0"/>
              <a:t>为例。</a:t>
            </a:r>
          </a:p>
        </p:txBody>
      </p:sp>
      <p:sp>
        <p:nvSpPr>
          <p:cNvPr id="11" name="文本框 10">
            <a:extLst>
              <a:ext uri="{FF2B5EF4-FFF2-40B4-BE49-F238E27FC236}">
                <a16:creationId xmlns:a16="http://schemas.microsoft.com/office/drawing/2014/main" id="{E1EC3035-508F-4C21-B10E-93798405F1B4}"/>
              </a:ext>
            </a:extLst>
          </p:cNvPr>
          <p:cNvSpPr txBox="1"/>
          <p:nvPr/>
        </p:nvSpPr>
        <p:spPr>
          <a:xfrm>
            <a:off x="6512655" y="1248211"/>
            <a:ext cx="5419288" cy="1477328"/>
          </a:xfrm>
          <a:prstGeom prst="rect">
            <a:avLst/>
          </a:prstGeom>
          <a:noFill/>
        </p:spPr>
        <p:txBody>
          <a:bodyPr wrap="square" rtlCol="0">
            <a:spAutoFit/>
          </a:bodyPr>
          <a:lstStyle/>
          <a:p>
            <a:r>
              <a:rPr lang="en-US" altLang="zh-CN" dirty="0" err="1"/>
              <a:t>CheckStyle</a:t>
            </a:r>
            <a:r>
              <a:rPr lang="zh-CN" altLang="en-US" dirty="0"/>
              <a:t>自身缺陷数量（漏报、误报等）：</a:t>
            </a:r>
            <a:endParaRPr lang="en-US" altLang="zh-CN" dirty="0"/>
          </a:p>
          <a:p>
            <a:endParaRPr lang="en-US" altLang="zh-CN" dirty="0"/>
          </a:p>
          <a:p>
            <a:r>
              <a:rPr lang="zh-CN" altLang="en-US" dirty="0"/>
              <a:t>我们找出了大量</a:t>
            </a:r>
            <a:r>
              <a:rPr lang="en-US" altLang="zh-CN" dirty="0" err="1"/>
              <a:t>Checkstyle</a:t>
            </a:r>
            <a:r>
              <a:rPr lang="zh-CN" altLang="en-US" dirty="0"/>
              <a:t>漏报、误报的缺陷，见</a:t>
            </a:r>
            <a:r>
              <a:rPr lang="en-US" altLang="zh-CN" dirty="0"/>
              <a:t>`</a:t>
            </a:r>
            <a:r>
              <a:rPr lang="zh-CN" altLang="en-US" dirty="0"/>
              <a:t>项目代码分析</a:t>
            </a:r>
            <a:r>
              <a:rPr lang="en-US" altLang="zh-CN" dirty="0"/>
              <a:t>/</a:t>
            </a:r>
            <a:r>
              <a:rPr lang="zh-CN" altLang="en-US" dirty="0"/>
              <a:t>人工代码分析</a:t>
            </a:r>
            <a:r>
              <a:rPr lang="en-US" altLang="zh-CN" dirty="0"/>
              <a:t>/Report_Final.md`</a:t>
            </a:r>
            <a:r>
              <a:rPr lang="zh-CN" altLang="en-US" dirty="0"/>
              <a:t>中第五部分。</a:t>
            </a:r>
          </a:p>
        </p:txBody>
      </p:sp>
    </p:spTree>
    <p:custDataLst>
      <p:tags r:id="rId1"/>
    </p:custDataLst>
    <p:extLst>
      <p:ext uri="{BB962C8B-B14F-4D97-AF65-F5344CB8AC3E}">
        <p14:creationId xmlns:p14="http://schemas.microsoft.com/office/powerpoint/2010/main" val="370358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499FB10-8ECA-436F-8B97-3253FF896164}"/>
              </a:ext>
            </a:extLst>
          </p:cNvPr>
          <p:cNvSpPr txBox="1"/>
          <p:nvPr/>
        </p:nvSpPr>
        <p:spPr>
          <a:xfrm>
            <a:off x="1828800" y="184450"/>
            <a:ext cx="4689446" cy="369332"/>
          </a:xfrm>
          <a:prstGeom prst="rect">
            <a:avLst/>
          </a:prstGeom>
          <a:noFill/>
        </p:spPr>
        <p:txBody>
          <a:bodyPr wrap="square" rtlCol="0">
            <a:spAutoFit/>
          </a:bodyPr>
          <a:lstStyle/>
          <a:p>
            <a:r>
              <a:rPr lang="en-US" altLang="zh-CN" dirty="0" err="1"/>
              <a:t>SonarLint</a:t>
            </a:r>
            <a:r>
              <a:rPr lang="zh-CN" altLang="en-US" dirty="0"/>
              <a:t>、</a:t>
            </a:r>
            <a:r>
              <a:rPr lang="en-US" altLang="zh-CN" dirty="0" err="1"/>
              <a:t>SonarCube</a:t>
            </a:r>
            <a:endParaRPr lang="zh-CN" altLang="en-US" dirty="0"/>
          </a:p>
        </p:txBody>
      </p:sp>
      <p:sp>
        <p:nvSpPr>
          <p:cNvPr id="4" name="文本框 3">
            <a:extLst>
              <a:ext uri="{FF2B5EF4-FFF2-40B4-BE49-F238E27FC236}">
                <a16:creationId xmlns:a16="http://schemas.microsoft.com/office/drawing/2014/main" id="{50290D4F-A369-4446-821B-9F5ED381B422}"/>
              </a:ext>
            </a:extLst>
          </p:cNvPr>
          <p:cNvSpPr txBox="1"/>
          <p:nvPr/>
        </p:nvSpPr>
        <p:spPr>
          <a:xfrm>
            <a:off x="373868" y="1766371"/>
            <a:ext cx="11444263" cy="3046988"/>
          </a:xfrm>
          <a:prstGeom prst="rect">
            <a:avLst/>
          </a:prstGeom>
          <a:noFill/>
        </p:spPr>
        <p:txBody>
          <a:bodyPr wrap="square" rtlCol="0">
            <a:spAutoFit/>
          </a:bodyPr>
          <a:lstStyle/>
          <a:p>
            <a:r>
              <a:rPr lang="zh-CN" altLang="en-US" sz="1600" dirty="0"/>
              <a:t>说明：</a:t>
            </a:r>
            <a:endParaRPr lang="en-US" altLang="zh-CN" sz="1600" dirty="0"/>
          </a:p>
          <a:p>
            <a:endParaRPr lang="en-US" altLang="zh-CN" sz="1600" dirty="0"/>
          </a:p>
          <a:p>
            <a:pPr marL="285750" indent="-285750">
              <a:buFont typeface="Arial" panose="020B0604020202020204" pitchFamily="34" charset="0"/>
              <a:buChar char="•"/>
            </a:pPr>
            <a:r>
              <a:rPr lang="zh-CN" altLang="en-US" sz="1600" dirty="0"/>
              <a:t>在对代码的检测维护中，除了助教推荐的</a:t>
            </a:r>
            <a:r>
              <a:rPr lang="en-US" altLang="zh-CN" sz="1600" dirty="0" err="1"/>
              <a:t>checkstyle</a:t>
            </a:r>
            <a:r>
              <a:rPr lang="zh-CN" altLang="en-US" sz="1600" dirty="0"/>
              <a:t>外，我们小组还使用了</a:t>
            </a:r>
            <a:r>
              <a:rPr lang="en-US" altLang="zh-CN" sz="1600" dirty="0"/>
              <a:t>sonar</a:t>
            </a:r>
            <a:r>
              <a:rPr lang="zh-CN" altLang="en-US" sz="1600" dirty="0"/>
              <a:t>检测工具，主要是</a:t>
            </a:r>
            <a:r>
              <a:rPr lang="en-US" altLang="zh-CN" sz="1600" dirty="0" err="1"/>
              <a:t>sonarlint</a:t>
            </a:r>
            <a:r>
              <a:rPr lang="zh-CN" altLang="en-US" sz="1600" dirty="0"/>
              <a:t>和</a:t>
            </a:r>
            <a:r>
              <a:rPr lang="en-US" altLang="zh-CN" sz="1600" dirty="0" err="1"/>
              <a:t>sonarqube</a:t>
            </a:r>
            <a:r>
              <a:rPr lang="en-US" altLang="zh-CN" sz="1600" dirty="0"/>
              <a:t>.</a:t>
            </a:r>
          </a:p>
          <a:p>
            <a:pPr marL="285750" indent="-285750">
              <a:buFont typeface="Arial" panose="020B0604020202020204" pitchFamily="34" charset="0"/>
              <a:buChar char="•"/>
            </a:pPr>
            <a:endParaRPr lang="en-US" altLang="zh-CN" sz="1600" dirty="0"/>
          </a:p>
          <a:p>
            <a:endParaRPr lang="en-US" altLang="zh-CN" sz="1600" dirty="0"/>
          </a:p>
          <a:p>
            <a:pPr marL="285750" indent="-285750">
              <a:buFont typeface="Arial" panose="020B0604020202020204" pitchFamily="34" charset="0"/>
              <a:buChar char="•"/>
            </a:pPr>
            <a:r>
              <a:rPr lang="en-US" altLang="zh-CN" sz="1600" dirty="0" err="1"/>
              <a:t>sonarlint</a:t>
            </a:r>
            <a:r>
              <a:rPr lang="zh-CN" altLang="en-US" sz="1600" dirty="0"/>
              <a:t>是一个免费的开源</a:t>
            </a:r>
            <a:r>
              <a:rPr lang="en-US" altLang="zh-CN" sz="1600" dirty="0"/>
              <a:t>IDE </a:t>
            </a:r>
            <a:r>
              <a:rPr lang="zh-CN" altLang="en-US" sz="1600" dirty="0"/>
              <a:t>扩展，可识别并帮助我们在编写代码时解决质量和安全问题。像拼写检查器一样，</a:t>
            </a:r>
            <a:r>
              <a:rPr lang="en-US" altLang="zh-CN" sz="1600" dirty="0" err="1"/>
              <a:t>SonarLint</a:t>
            </a:r>
            <a:r>
              <a:rPr lang="en-US" altLang="zh-CN" sz="1600" dirty="0"/>
              <a:t> </a:t>
            </a:r>
            <a:r>
              <a:rPr lang="zh-CN" altLang="en-US" sz="1600" dirty="0"/>
              <a:t>会显示缺陷并提供实时反馈和清晰的**修复指导**，以便从一开始就提供干净的代码。</a:t>
            </a:r>
            <a:endParaRPr lang="en-US" altLang="zh-CN" sz="1600" dirty="0"/>
          </a:p>
          <a:p>
            <a:pPr marL="285750" indent="-285750">
              <a:buFont typeface="Arial" panose="020B0604020202020204" pitchFamily="34" charset="0"/>
              <a:buChar char="•"/>
            </a:pPr>
            <a:endParaRPr lang="en-US" altLang="zh-CN" sz="1600" dirty="0"/>
          </a:p>
          <a:p>
            <a:endParaRPr lang="zh-CN" altLang="en-US" sz="1600" dirty="0"/>
          </a:p>
          <a:p>
            <a:r>
              <a:rPr lang="zh-CN" altLang="en-US" sz="1600" dirty="0"/>
              <a:t>* </a:t>
            </a:r>
            <a:r>
              <a:rPr lang="en-US" altLang="zh-CN" sz="1600" dirty="0"/>
              <a:t>SonarQube </a:t>
            </a:r>
            <a:r>
              <a:rPr lang="zh-CN" altLang="en-US" sz="1600" dirty="0"/>
              <a:t>是一个开源的代码分析平台</a:t>
            </a:r>
            <a:r>
              <a:rPr lang="en-US" altLang="zh-CN" sz="1600" dirty="0"/>
              <a:t>, </a:t>
            </a:r>
            <a:r>
              <a:rPr lang="zh-CN" altLang="en-US" sz="1600" dirty="0"/>
              <a:t>用来持续分析和评测项目源代码的质量。 通过</a:t>
            </a:r>
            <a:r>
              <a:rPr lang="en-US" altLang="zh-CN" sz="1600" dirty="0"/>
              <a:t>SonarQube</a:t>
            </a:r>
            <a:r>
              <a:rPr lang="zh-CN" altLang="en-US" sz="1600" dirty="0"/>
              <a:t>我们可以检测出项目中重复代码， 潜在</a:t>
            </a:r>
            <a:r>
              <a:rPr lang="en-US" altLang="zh-CN" sz="1600" dirty="0"/>
              <a:t>bug</a:t>
            </a:r>
            <a:r>
              <a:rPr lang="zh-CN" altLang="en-US" sz="1600" dirty="0"/>
              <a:t>， 代码规范，安全性漏洞等问题， 并通过</a:t>
            </a:r>
            <a:r>
              <a:rPr lang="en-US" altLang="zh-CN" sz="1600" dirty="0"/>
              <a:t>SonarQube web UI</a:t>
            </a:r>
            <a:r>
              <a:rPr lang="zh-CN" altLang="en-US" sz="1600" dirty="0"/>
              <a:t>展示出来。而且能够与代码编辑器、</a:t>
            </a:r>
            <a:r>
              <a:rPr lang="en-US" altLang="zh-CN" sz="1600" dirty="0"/>
              <a:t>CI/CD</a:t>
            </a:r>
            <a:r>
              <a:rPr lang="zh-CN" altLang="en-US" sz="1600" dirty="0"/>
              <a:t>平台完美集成。</a:t>
            </a:r>
          </a:p>
        </p:txBody>
      </p:sp>
      <p:pic>
        <p:nvPicPr>
          <p:cNvPr id="5" name="图片 4">
            <a:extLst>
              <a:ext uri="{FF2B5EF4-FFF2-40B4-BE49-F238E27FC236}">
                <a16:creationId xmlns:a16="http://schemas.microsoft.com/office/drawing/2014/main" id="{1472A4FD-D3C1-76D5-5025-FBFD3C48DFA3}"/>
              </a:ext>
            </a:extLst>
          </p:cNvPr>
          <p:cNvPicPr>
            <a:picLocks noChangeAspect="1"/>
          </p:cNvPicPr>
          <p:nvPr/>
        </p:nvPicPr>
        <p:blipFill>
          <a:blip r:embed="rId3"/>
          <a:stretch>
            <a:fillRect/>
          </a:stretch>
        </p:blipFill>
        <p:spPr>
          <a:xfrm>
            <a:off x="5002799" y="508984"/>
            <a:ext cx="4122777" cy="1417443"/>
          </a:xfrm>
          <a:prstGeom prst="rect">
            <a:avLst/>
          </a:prstGeom>
        </p:spPr>
      </p:pic>
    </p:spTree>
    <p:custDataLst>
      <p:tags r:id="rId1"/>
    </p:custDataLst>
    <p:extLst>
      <p:ext uri="{BB962C8B-B14F-4D97-AF65-F5344CB8AC3E}">
        <p14:creationId xmlns:p14="http://schemas.microsoft.com/office/powerpoint/2010/main" val="4404031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1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10906</TotalTime>
  <Words>2162</Words>
  <Application>Microsoft Office PowerPoint</Application>
  <PresentationFormat>宽屏</PresentationFormat>
  <Paragraphs>242</Paragraphs>
  <Slides>41</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41</vt:i4>
      </vt:variant>
    </vt:vector>
  </HeadingPairs>
  <TitlesOfParts>
    <vt:vector size="46" baseType="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Giesen Yin</cp:lastModifiedBy>
  <cp:revision>475</cp:revision>
  <dcterms:created xsi:type="dcterms:W3CDTF">2019-06-19T02:08:00Z</dcterms:created>
  <dcterms:modified xsi:type="dcterms:W3CDTF">2023-05-08T14:17:49Z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